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7" r:id="rId3"/>
    <p:sldId id="257" r:id="rId4"/>
    <p:sldId id="268" r:id="rId5"/>
    <p:sldId id="269" r:id="rId6"/>
    <p:sldId id="258" r:id="rId7"/>
    <p:sldId id="270" r:id="rId8"/>
    <p:sldId id="265" r:id="rId9"/>
    <p:sldId id="266"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C19FC71-F3A3-4050-867C-57512AD92EDB}" type="doc">
      <dgm:prSet loTypeId="urn:microsoft.com/office/officeart/2005/8/layout/process1" loCatId="process" qsTypeId="urn:microsoft.com/office/officeart/2005/8/quickstyle/simple1" qsCatId="simple" csTypeId="urn:microsoft.com/office/officeart/2005/8/colors/colorful2" csCatId="colorful" phldr="1"/>
      <dgm:spPr/>
    </dgm:pt>
    <dgm:pt modelId="{E0221B19-DE49-47D6-8CC4-D8D4F8225DC8}">
      <dgm:prSet phldrT="[Text]"/>
      <dgm:spPr/>
      <dgm:t>
        <a:bodyPr/>
        <a:lstStyle/>
        <a:p>
          <a:pPr>
            <a:lnSpc>
              <a:spcPct val="100000"/>
            </a:lnSpc>
          </a:pPr>
          <a:r>
            <a:rPr lang="en-CA"/>
            <a:t>Initial Requirement</a:t>
          </a:r>
          <a:endParaRPr lang="en-CA" dirty="0"/>
        </a:p>
      </dgm:t>
    </dgm:pt>
    <dgm:pt modelId="{5AD6D648-C2E5-4AA3-B458-26EF4C8E43BB}" type="parTrans" cxnId="{1D42CDAB-69C4-4225-8EF0-41FBEE106040}">
      <dgm:prSet/>
      <dgm:spPr/>
      <dgm:t>
        <a:bodyPr/>
        <a:lstStyle/>
        <a:p>
          <a:endParaRPr lang="en-CA"/>
        </a:p>
      </dgm:t>
    </dgm:pt>
    <dgm:pt modelId="{DD8042B6-A647-479D-BFE2-A77E3301A148}" type="sibTrans" cxnId="{1D42CDAB-69C4-4225-8EF0-41FBEE106040}">
      <dgm:prSet/>
      <dgm:spPr/>
      <dgm:t>
        <a:bodyPr/>
        <a:lstStyle/>
        <a:p>
          <a:endParaRPr lang="en-CA"/>
        </a:p>
      </dgm:t>
    </dgm:pt>
    <dgm:pt modelId="{5BD731B5-5B5A-4CEE-A3DE-B7A15AACCF74}">
      <dgm:prSet phldrT="[Text]"/>
      <dgm:spPr/>
      <dgm:t>
        <a:bodyPr/>
        <a:lstStyle/>
        <a:p>
          <a:pPr>
            <a:lnSpc>
              <a:spcPct val="100000"/>
            </a:lnSpc>
          </a:pPr>
          <a:r>
            <a:rPr lang="en-CA"/>
            <a:t>Design</a:t>
          </a:r>
          <a:endParaRPr lang="en-CA" dirty="0"/>
        </a:p>
      </dgm:t>
    </dgm:pt>
    <dgm:pt modelId="{10B3ED23-F4C9-45CC-97A0-DDDB5446D003}" type="parTrans" cxnId="{84166AC0-4156-46A7-B9E1-499EFB62103E}">
      <dgm:prSet/>
      <dgm:spPr/>
      <dgm:t>
        <a:bodyPr/>
        <a:lstStyle/>
        <a:p>
          <a:endParaRPr lang="en-CA"/>
        </a:p>
      </dgm:t>
    </dgm:pt>
    <dgm:pt modelId="{C8181E5B-F001-4A56-B759-0D624818870B}" type="sibTrans" cxnId="{84166AC0-4156-46A7-B9E1-499EFB62103E}">
      <dgm:prSet/>
      <dgm:spPr/>
      <dgm:t>
        <a:bodyPr/>
        <a:lstStyle/>
        <a:p>
          <a:endParaRPr lang="en-CA"/>
        </a:p>
      </dgm:t>
    </dgm:pt>
    <dgm:pt modelId="{71AA003E-CB73-46F2-9A09-BC02B7443617}">
      <dgm:prSet phldrT="[Text]"/>
      <dgm:spPr/>
      <dgm:t>
        <a:bodyPr/>
        <a:lstStyle/>
        <a:p>
          <a:pPr>
            <a:lnSpc>
              <a:spcPct val="100000"/>
            </a:lnSpc>
          </a:pPr>
          <a:r>
            <a:rPr lang="en-CA"/>
            <a:t>Implementation/ Coding</a:t>
          </a:r>
          <a:endParaRPr lang="en-CA" dirty="0"/>
        </a:p>
      </dgm:t>
    </dgm:pt>
    <dgm:pt modelId="{40332700-67E9-4D14-A258-A8704DB07AD4}" type="parTrans" cxnId="{BFA4B00C-6AC1-4C33-9894-968A40ADA5F1}">
      <dgm:prSet/>
      <dgm:spPr/>
      <dgm:t>
        <a:bodyPr/>
        <a:lstStyle/>
        <a:p>
          <a:endParaRPr lang="en-CA"/>
        </a:p>
      </dgm:t>
    </dgm:pt>
    <dgm:pt modelId="{97FAFADE-3D6F-41FD-B67A-5F6D4D9AD95D}" type="sibTrans" cxnId="{BFA4B00C-6AC1-4C33-9894-968A40ADA5F1}">
      <dgm:prSet/>
      <dgm:spPr/>
      <dgm:t>
        <a:bodyPr/>
        <a:lstStyle/>
        <a:p>
          <a:endParaRPr lang="en-CA"/>
        </a:p>
      </dgm:t>
    </dgm:pt>
    <dgm:pt modelId="{53F73962-31B0-414C-B31F-C0737C650C91}">
      <dgm:prSet phldrT="[Text]"/>
      <dgm:spPr/>
      <dgm:t>
        <a:bodyPr/>
        <a:lstStyle/>
        <a:p>
          <a:pPr>
            <a:lnSpc>
              <a:spcPct val="100000"/>
            </a:lnSpc>
          </a:pPr>
          <a:r>
            <a:rPr lang="en-CA"/>
            <a:t>Development</a:t>
          </a:r>
          <a:endParaRPr lang="en-CA" dirty="0"/>
        </a:p>
      </dgm:t>
    </dgm:pt>
    <dgm:pt modelId="{8F10ABCB-0519-4252-A9D0-AC670630A986}" type="parTrans" cxnId="{BBC05BF6-780A-4218-ADFB-9A82BB95DD63}">
      <dgm:prSet/>
      <dgm:spPr/>
      <dgm:t>
        <a:bodyPr/>
        <a:lstStyle/>
        <a:p>
          <a:endParaRPr lang="en-CA"/>
        </a:p>
      </dgm:t>
    </dgm:pt>
    <dgm:pt modelId="{431A5C64-0161-47B4-A9DB-47DA5FBDA84E}" type="sibTrans" cxnId="{BBC05BF6-780A-4218-ADFB-9A82BB95DD63}">
      <dgm:prSet/>
      <dgm:spPr/>
      <dgm:t>
        <a:bodyPr/>
        <a:lstStyle/>
        <a:p>
          <a:endParaRPr lang="en-CA"/>
        </a:p>
      </dgm:t>
    </dgm:pt>
    <dgm:pt modelId="{29C27D1B-E9E1-4E0E-80BB-6CCD9276240B}">
      <dgm:prSet phldrT="[Text]"/>
      <dgm:spPr/>
      <dgm:t>
        <a:bodyPr/>
        <a:lstStyle/>
        <a:p>
          <a:pPr>
            <a:lnSpc>
              <a:spcPct val="100000"/>
            </a:lnSpc>
          </a:pPr>
          <a:r>
            <a:rPr lang="en-CA"/>
            <a:t>Testing</a:t>
          </a:r>
          <a:endParaRPr lang="en-CA" dirty="0"/>
        </a:p>
      </dgm:t>
    </dgm:pt>
    <dgm:pt modelId="{F689D452-0B8B-429C-92E3-3EC2CA12781F}" type="parTrans" cxnId="{636E9E21-123E-400E-9B24-E9D06D65BE14}">
      <dgm:prSet/>
      <dgm:spPr/>
      <dgm:t>
        <a:bodyPr/>
        <a:lstStyle/>
        <a:p>
          <a:endParaRPr lang="en-CA"/>
        </a:p>
      </dgm:t>
    </dgm:pt>
    <dgm:pt modelId="{2BEBA897-9D61-4E86-875A-C88C5277B1BC}" type="sibTrans" cxnId="{636E9E21-123E-400E-9B24-E9D06D65BE14}">
      <dgm:prSet/>
      <dgm:spPr/>
      <dgm:t>
        <a:bodyPr/>
        <a:lstStyle/>
        <a:p>
          <a:endParaRPr lang="en-CA"/>
        </a:p>
      </dgm:t>
    </dgm:pt>
    <dgm:pt modelId="{5A220B54-0F65-498F-A6A1-DA34510FF886}">
      <dgm:prSet phldrT="[Text]"/>
      <dgm:spPr/>
      <dgm:t>
        <a:bodyPr/>
        <a:lstStyle/>
        <a:p>
          <a:pPr>
            <a:lnSpc>
              <a:spcPct val="100000"/>
            </a:lnSpc>
          </a:pPr>
          <a:r>
            <a:rPr lang="en-CA" dirty="0"/>
            <a:t>Final Report</a:t>
          </a:r>
        </a:p>
      </dgm:t>
    </dgm:pt>
    <dgm:pt modelId="{4264E72F-91A9-4611-8266-BD99637FE79B}" type="parTrans" cxnId="{CA94341C-1FA1-41EE-9564-79BECCC8CECF}">
      <dgm:prSet/>
      <dgm:spPr/>
      <dgm:t>
        <a:bodyPr/>
        <a:lstStyle/>
        <a:p>
          <a:endParaRPr lang="en-CA"/>
        </a:p>
      </dgm:t>
    </dgm:pt>
    <dgm:pt modelId="{B34E0290-3E70-4485-99A2-92A64C1358D5}" type="sibTrans" cxnId="{CA94341C-1FA1-41EE-9564-79BECCC8CECF}">
      <dgm:prSet/>
      <dgm:spPr/>
      <dgm:t>
        <a:bodyPr/>
        <a:lstStyle/>
        <a:p>
          <a:endParaRPr lang="en-CA"/>
        </a:p>
      </dgm:t>
    </dgm:pt>
    <dgm:pt modelId="{8EBA8691-3EA4-452D-B4D6-7664A91F477A}" type="pres">
      <dgm:prSet presAssocID="{DC19FC71-F3A3-4050-867C-57512AD92EDB}" presName="Name0" presStyleCnt="0">
        <dgm:presLayoutVars>
          <dgm:dir/>
          <dgm:resizeHandles val="exact"/>
        </dgm:presLayoutVars>
      </dgm:prSet>
      <dgm:spPr/>
    </dgm:pt>
    <dgm:pt modelId="{5EC095D0-2E66-4F35-91B1-773A5499ECBA}" type="pres">
      <dgm:prSet presAssocID="{E0221B19-DE49-47D6-8CC4-D8D4F8225DC8}" presName="node" presStyleLbl="node1" presStyleIdx="0" presStyleCnt="6">
        <dgm:presLayoutVars>
          <dgm:bulletEnabled val="1"/>
        </dgm:presLayoutVars>
      </dgm:prSet>
      <dgm:spPr/>
    </dgm:pt>
    <dgm:pt modelId="{E455066E-98B8-4FEF-9BAC-E97A0377CA6D}" type="pres">
      <dgm:prSet presAssocID="{DD8042B6-A647-479D-BFE2-A77E3301A148}" presName="sibTrans" presStyleLbl="sibTrans2D1" presStyleIdx="0" presStyleCnt="5"/>
      <dgm:spPr/>
    </dgm:pt>
    <dgm:pt modelId="{E7458EA3-8887-43E9-B637-AE1ECB910AD0}" type="pres">
      <dgm:prSet presAssocID="{DD8042B6-A647-479D-BFE2-A77E3301A148}" presName="connectorText" presStyleLbl="sibTrans2D1" presStyleIdx="0" presStyleCnt="5"/>
      <dgm:spPr/>
    </dgm:pt>
    <dgm:pt modelId="{ECFA9093-6704-4C89-820E-CB4F8454BDFF}" type="pres">
      <dgm:prSet presAssocID="{5BD731B5-5B5A-4CEE-A3DE-B7A15AACCF74}" presName="node" presStyleLbl="node1" presStyleIdx="1" presStyleCnt="6">
        <dgm:presLayoutVars>
          <dgm:bulletEnabled val="1"/>
        </dgm:presLayoutVars>
      </dgm:prSet>
      <dgm:spPr/>
    </dgm:pt>
    <dgm:pt modelId="{545D33AB-3843-4CF1-9CAB-B95E9C831227}" type="pres">
      <dgm:prSet presAssocID="{C8181E5B-F001-4A56-B759-0D624818870B}" presName="sibTrans" presStyleLbl="sibTrans2D1" presStyleIdx="1" presStyleCnt="5"/>
      <dgm:spPr/>
    </dgm:pt>
    <dgm:pt modelId="{1437EB43-F30C-48A8-8E1E-3454FE36D521}" type="pres">
      <dgm:prSet presAssocID="{C8181E5B-F001-4A56-B759-0D624818870B}" presName="connectorText" presStyleLbl="sibTrans2D1" presStyleIdx="1" presStyleCnt="5"/>
      <dgm:spPr/>
    </dgm:pt>
    <dgm:pt modelId="{5906D7C8-BA99-4A76-A63B-B743A4FBEE04}" type="pres">
      <dgm:prSet presAssocID="{71AA003E-CB73-46F2-9A09-BC02B7443617}" presName="node" presStyleLbl="node1" presStyleIdx="2" presStyleCnt="6">
        <dgm:presLayoutVars>
          <dgm:bulletEnabled val="1"/>
        </dgm:presLayoutVars>
      </dgm:prSet>
      <dgm:spPr/>
    </dgm:pt>
    <dgm:pt modelId="{3FE8B348-1A31-4B63-9207-AA7038C87B10}" type="pres">
      <dgm:prSet presAssocID="{97FAFADE-3D6F-41FD-B67A-5F6D4D9AD95D}" presName="sibTrans" presStyleLbl="sibTrans2D1" presStyleIdx="2" presStyleCnt="5"/>
      <dgm:spPr/>
    </dgm:pt>
    <dgm:pt modelId="{796B6E4A-3741-4484-8E3E-DF796CC27C6C}" type="pres">
      <dgm:prSet presAssocID="{97FAFADE-3D6F-41FD-B67A-5F6D4D9AD95D}" presName="connectorText" presStyleLbl="sibTrans2D1" presStyleIdx="2" presStyleCnt="5"/>
      <dgm:spPr/>
    </dgm:pt>
    <dgm:pt modelId="{14D3FB82-F549-4EF5-A711-6A0C26CE0605}" type="pres">
      <dgm:prSet presAssocID="{53F73962-31B0-414C-B31F-C0737C650C91}" presName="node" presStyleLbl="node1" presStyleIdx="3" presStyleCnt="6">
        <dgm:presLayoutVars>
          <dgm:bulletEnabled val="1"/>
        </dgm:presLayoutVars>
      </dgm:prSet>
      <dgm:spPr/>
    </dgm:pt>
    <dgm:pt modelId="{2402C74F-C3B8-4021-839D-B759E496729F}" type="pres">
      <dgm:prSet presAssocID="{431A5C64-0161-47B4-A9DB-47DA5FBDA84E}" presName="sibTrans" presStyleLbl="sibTrans2D1" presStyleIdx="3" presStyleCnt="5"/>
      <dgm:spPr/>
    </dgm:pt>
    <dgm:pt modelId="{C0DB9D5E-3D05-4830-BC76-709E8D504D2D}" type="pres">
      <dgm:prSet presAssocID="{431A5C64-0161-47B4-A9DB-47DA5FBDA84E}" presName="connectorText" presStyleLbl="sibTrans2D1" presStyleIdx="3" presStyleCnt="5"/>
      <dgm:spPr/>
    </dgm:pt>
    <dgm:pt modelId="{B463C03D-77B1-4336-8DF1-034B6F195C9C}" type="pres">
      <dgm:prSet presAssocID="{29C27D1B-E9E1-4E0E-80BB-6CCD9276240B}" presName="node" presStyleLbl="node1" presStyleIdx="4" presStyleCnt="6">
        <dgm:presLayoutVars>
          <dgm:bulletEnabled val="1"/>
        </dgm:presLayoutVars>
      </dgm:prSet>
      <dgm:spPr/>
    </dgm:pt>
    <dgm:pt modelId="{1A88B0B7-837C-4258-80AA-14960D913F1F}" type="pres">
      <dgm:prSet presAssocID="{2BEBA897-9D61-4E86-875A-C88C5277B1BC}" presName="sibTrans" presStyleLbl="sibTrans2D1" presStyleIdx="4" presStyleCnt="5"/>
      <dgm:spPr/>
    </dgm:pt>
    <dgm:pt modelId="{AB7037BF-86DD-48EA-87A1-B2F5A1307A3C}" type="pres">
      <dgm:prSet presAssocID="{2BEBA897-9D61-4E86-875A-C88C5277B1BC}" presName="connectorText" presStyleLbl="sibTrans2D1" presStyleIdx="4" presStyleCnt="5"/>
      <dgm:spPr/>
    </dgm:pt>
    <dgm:pt modelId="{4C290B39-01D1-42C5-81AB-4E873DDCE999}" type="pres">
      <dgm:prSet presAssocID="{5A220B54-0F65-498F-A6A1-DA34510FF886}" presName="node" presStyleLbl="node1" presStyleIdx="5" presStyleCnt="6">
        <dgm:presLayoutVars>
          <dgm:bulletEnabled val="1"/>
        </dgm:presLayoutVars>
      </dgm:prSet>
      <dgm:spPr/>
    </dgm:pt>
  </dgm:ptLst>
  <dgm:cxnLst>
    <dgm:cxn modelId="{85095407-3168-4952-ABCE-37A3D6B5999C}" type="presOf" srcId="{DC19FC71-F3A3-4050-867C-57512AD92EDB}" destId="{8EBA8691-3EA4-452D-B4D6-7664A91F477A}" srcOrd="0" destOrd="0" presId="urn:microsoft.com/office/officeart/2005/8/layout/process1"/>
    <dgm:cxn modelId="{BFA4B00C-6AC1-4C33-9894-968A40ADA5F1}" srcId="{DC19FC71-F3A3-4050-867C-57512AD92EDB}" destId="{71AA003E-CB73-46F2-9A09-BC02B7443617}" srcOrd="2" destOrd="0" parTransId="{40332700-67E9-4D14-A258-A8704DB07AD4}" sibTransId="{97FAFADE-3D6F-41FD-B67A-5F6D4D9AD95D}"/>
    <dgm:cxn modelId="{CA94341C-1FA1-41EE-9564-79BECCC8CECF}" srcId="{DC19FC71-F3A3-4050-867C-57512AD92EDB}" destId="{5A220B54-0F65-498F-A6A1-DA34510FF886}" srcOrd="5" destOrd="0" parTransId="{4264E72F-91A9-4611-8266-BD99637FE79B}" sibTransId="{B34E0290-3E70-4485-99A2-92A64C1358D5}"/>
    <dgm:cxn modelId="{636E9E21-123E-400E-9B24-E9D06D65BE14}" srcId="{DC19FC71-F3A3-4050-867C-57512AD92EDB}" destId="{29C27D1B-E9E1-4E0E-80BB-6CCD9276240B}" srcOrd="4" destOrd="0" parTransId="{F689D452-0B8B-429C-92E3-3EC2CA12781F}" sibTransId="{2BEBA897-9D61-4E86-875A-C88C5277B1BC}"/>
    <dgm:cxn modelId="{F77D6B2B-2841-4FEB-ADC0-A02163DBC6DE}" type="presOf" srcId="{C8181E5B-F001-4A56-B759-0D624818870B}" destId="{545D33AB-3843-4CF1-9CAB-B95E9C831227}" srcOrd="0" destOrd="0" presId="urn:microsoft.com/office/officeart/2005/8/layout/process1"/>
    <dgm:cxn modelId="{920E662C-7B05-469D-A898-F3459A1692CE}" type="presOf" srcId="{2BEBA897-9D61-4E86-875A-C88C5277B1BC}" destId="{1A88B0B7-837C-4258-80AA-14960D913F1F}" srcOrd="0" destOrd="0" presId="urn:microsoft.com/office/officeart/2005/8/layout/process1"/>
    <dgm:cxn modelId="{94B1C037-C000-416A-A566-5C4B343D1528}" type="presOf" srcId="{C8181E5B-F001-4A56-B759-0D624818870B}" destId="{1437EB43-F30C-48A8-8E1E-3454FE36D521}" srcOrd="1" destOrd="0" presId="urn:microsoft.com/office/officeart/2005/8/layout/process1"/>
    <dgm:cxn modelId="{B1AE8F71-2A04-454E-931A-52D6553550E7}" type="presOf" srcId="{5A220B54-0F65-498F-A6A1-DA34510FF886}" destId="{4C290B39-01D1-42C5-81AB-4E873DDCE999}" srcOrd="0" destOrd="0" presId="urn:microsoft.com/office/officeart/2005/8/layout/process1"/>
    <dgm:cxn modelId="{FBE7B656-143D-4DFC-A13F-AE1937FBCD3E}" type="presOf" srcId="{29C27D1B-E9E1-4E0E-80BB-6CCD9276240B}" destId="{B463C03D-77B1-4336-8DF1-034B6F195C9C}" srcOrd="0" destOrd="0" presId="urn:microsoft.com/office/officeart/2005/8/layout/process1"/>
    <dgm:cxn modelId="{27BF4189-2796-4E13-BF7A-9FD4401ABB2E}" type="presOf" srcId="{53F73962-31B0-414C-B31F-C0737C650C91}" destId="{14D3FB82-F549-4EF5-A711-6A0C26CE0605}" srcOrd="0" destOrd="0" presId="urn:microsoft.com/office/officeart/2005/8/layout/process1"/>
    <dgm:cxn modelId="{84770F8F-CDFF-4805-8518-FF597D8AC619}" type="presOf" srcId="{5BD731B5-5B5A-4CEE-A3DE-B7A15AACCF74}" destId="{ECFA9093-6704-4C89-820E-CB4F8454BDFF}" srcOrd="0" destOrd="0" presId="urn:microsoft.com/office/officeart/2005/8/layout/process1"/>
    <dgm:cxn modelId="{993A4198-FB95-4E80-B425-66CA7C9CE7E8}" type="presOf" srcId="{431A5C64-0161-47B4-A9DB-47DA5FBDA84E}" destId="{2402C74F-C3B8-4021-839D-B759E496729F}" srcOrd="0" destOrd="0" presId="urn:microsoft.com/office/officeart/2005/8/layout/process1"/>
    <dgm:cxn modelId="{5134F19F-D6E5-4A8D-ABFB-28D4C8F47B9C}" type="presOf" srcId="{97FAFADE-3D6F-41FD-B67A-5F6D4D9AD95D}" destId="{3FE8B348-1A31-4B63-9207-AA7038C87B10}" srcOrd="0" destOrd="0" presId="urn:microsoft.com/office/officeart/2005/8/layout/process1"/>
    <dgm:cxn modelId="{1D42CDAB-69C4-4225-8EF0-41FBEE106040}" srcId="{DC19FC71-F3A3-4050-867C-57512AD92EDB}" destId="{E0221B19-DE49-47D6-8CC4-D8D4F8225DC8}" srcOrd="0" destOrd="0" parTransId="{5AD6D648-C2E5-4AA3-B458-26EF4C8E43BB}" sibTransId="{DD8042B6-A647-479D-BFE2-A77E3301A148}"/>
    <dgm:cxn modelId="{84166AC0-4156-46A7-B9E1-499EFB62103E}" srcId="{DC19FC71-F3A3-4050-867C-57512AD92EDB}" destId="{5BD731B5-5B5A-4CEE-A3DE-B7A15AACCF74}" srcOrd="1" destOrd="0" parTransId="{10B3ED23-F4C9-45CC-97A0-DDDB5446D003}" sibTransId="{C8181E5B-F001-4A56-B759-0D624818870B}"/>
    <dgm:cxn modelId="{727BF8C5-DF60-49D5-9763-3DBF2DF5742F}" type="presOf" srcId="{2BEBA897-9D61-4E86-875A-C88C5277B1BC}" destId="{AB7037BF-86DD-48EA-87A1-B2F5A1307A3C}" srcOrd="1" destOrd="0" presId="urn:microsoft.com/office/officeart/2005/8/layout/process1"/>
    <dgm:cxn modelId="{1A30ABCF-29CD-4844-BE61-BF31F173D216}" type="presOf" srcId="{E0221B19-DE49-47D6-8CC4-D8D4F8225DC8}" destId="{5EC095D0-2E66-4F35-91B1-773A5499ECBA}" srcOrd="0" destOrd="0" presId="urn:microsoft.com/office/officeart/2005/8/layout/process1"/>
    <dgm:cxn modelId="{92EA8AD7-6FB8-42C0-9A1D-DE91218E75F6}" type="presOf" srcId="{71AA003E-CB73-46F2-9A09-BC02B7443617}" destId="{5906D7C8-BA99-4A76-A63B-B743A4FBEE04}" srcOrd="0" destOrd="0" presId="urn:microsoft.com/office/officeart/2005/8/layout/process1"/>
    <dgm:cxn modelId="{2ABAFAE4-DE84-4A7F-B63A-65A19E9B7C40}" type="presOf" srcId="{431A5C64-0161-47B4-A9DB-47DA5FBDA84E}" destId="{C0DB9D5E-3D05-4830-BC76-709E8D504D2D}" srcOrd="1" destOrd="0" presId="urn:microsoft.com/office/officeart/2005/8/layout/process1"/>
    <dgm:cxn modelId="{25C581E9-0816-42BC-A98D-D7FD2A41C13E}" type="presOf" srcId="{97FAFADE-3D6F-41FD-B67A-5F6D4D9AD95D}" destId="{796B6E4A-3741-4484-8E3E-DF796CC27C6C}" srcOrd="1" destOrd="0" presId="urn:microsoft.com/office/officeart/2005/8/layout/process1"/>
    <dgm:cxn modelId="{BBC05BF6-780A-4218-ADFB-9A82BB95DD63}" srcId="{DC19FC71-F3A3-4050-867C-57512AD92EDB}" destId="{53F73962-31B0-414C-B31F-C0737C650C91}" srcOrd="3" destOrd="0" parTransId="{8F10ABCB-0519-4252-A9D0-AC670630A986}" sibTransId="{431A5C64-0161-47B4-A9DB-47DA5FBDA84E}"/>
    <dgm:cxn modelId="{2A717BF7-072B-41C4-9275-129999B16A06}" type="presOf" srcId="{DD8042B6-A647-479D-BFE2-A77E3301A148}" destId="{E7458EA3-8887-43E9-B637-AE1ECB910AD0}" srcOrd="1" destOrd="0" presId="urn:microsoft.com/office/officeart/2005/8/layout/process1"/>
    <dgm:cxn modelId="{A743B1F7-3904-4128-A4AE-0DD919F464EE}" type="presOf" srcId="{DD8042B6-A647-479D-BFE2-A77E3301A148}" destId="{E455066E-98B8-4FEF-9BAC-E97A0377CA6D}" srcOrd="0" destOrd="0" presId="urn:microsoft.com/office/officeart/2005/8/layout/process1"/>
    <dgm:cxn modelId="{176D79CE-19B4-4F97-92FB-E8BD57610B30}" type="presParOf" srcId="{8EBA8691-3EA4-452D-B4D6-7664A91F477A}" destId="{5EC095D0-2E66-4F35-91B1-773A5499ECBA}" srcOrd="0" destOrd="0" presId="urn:microsoft.com/office/officeart/2005/8/layout/process1"/>
    <dgm:cxn modelId="{70010CCA-86DE-42E2-8499-DE96AE2FE975}" type="presParOf" srcId="{8EBA8691-3EA4-452D-B4D6-7664A91F477A}" destId="{E455066E-98B8-4FEF-9BAC-E97A0377CA6D}" srcOrd="1" destOrd="0" presId="urn:microsoft.com/office/officeart/2005/8/layout/process1"/>
    <dgm:cxn modelId="{7E55C7F9-1EE2-4B2B-A7E4-61E454A29893}" type="presParOf" srcId="{E455066E-98B8-4FEF-9BAC-E97A0377CA6D}" destId="{E7458EA3-8887-43E9-B637-AE1ECB910AD0}" srcOrd="0" destOrd="0" presId="urn:microsoft.com/office/officeart/2005/8/layout/process1"/>
    <dgm:cxn modelId="{174D89DE-6368-42B3-B614-62AA3889298A}" type="presParOf" srcId="{8EBA8691-3EA4-452D-B4D6-7664A91F477A}" destId="{ECFA9093-6704-4C89-820E-CB4F8454BDFF}" srcOrd="2" destOrd="0" presId="urn:microsoft.com/office/officeart/2005/8/layout/process1"/>
    <dgm:cxn modelId="{7F827150-A072-4D6F-A7A7-E20404E805AD}" type="presParOf" srcId="{8EBA8691-3EA4-452D-B4D6-7664A91F477A}" destId="{545D33AB-3843-4CF1-9CAB-B95E9C831227}" srcOrd="3" destOrd="0" presId="urn:microsoft.com/office/officeart/2005/8/layout/process1"/>
    <dgm:cxn modelId="{5A77B366-2754-40FE-AC30-CEED1F5D2B62}" type="presParOf" srcId="{545D33AB-3843-4CF1-9CAB-B95E9C831227}" destId="{1437EB43-F30C-48A8-8E1E-3454FE36D521}" srcOrd="0" destOrd="0" presId="urn:microsoft.com/office/officeart/2005/8/layout/process1"/>
    <dgm:cxn modelId="{3B1EECF7-DC76-4C4A-A230-12BB505AA6E1}" type="presParOf" srcId="{8EBA8691-3EA4-452D-B4D6-7664A91F477A}" destId="{5906D7C8-BA99-4A76-A63B-B743A4FBEE04}" srcOrd="4" destOrd="0" presId="urn:microsoft.com/office/officeart/2005/8/layout/process1"/>
    <dgm:cxn modelId="{8650D0A4-0723-450D-98C5-6323596F2A4B}" type="presParOf" srcId="{8EBA8691-3EA4-452D-B4D6-7664A91F477A}" destId="{3FE8B348-1A31-4B63-9207-AA7038C87B10}" srcOrd="5" destOrd="0" presId="urn:microsoft.com/office/officeart/2005/8/layout/process1"/>
    <dgm:cxn modelId="{D3A1165F-C7C0-4E47-A366-033630318CB7}" type="presParOf" srcId="{3FE8B348-1A31-4B63-9207-AA7038C87B10}" destId="{796B6E4A-3741-4484-8E3E-DF796CC27C6C}" srcOrd="0" destOrd="0" presId="urn:microsoft.com/office/officeart/2005/8/layout/process1"/>
    <dgm:cxn modelId="{5039501D-E711-4AAB-8848-1355A4CBCE60}" type="presParOf" srcId="{8EBA8691-3EA4-452D-B4D6-7664A91F477A}" destId="{14D3FB82-F549-4EF5-A711-6A0C26CE0605}" srcOrd="6" destOrd="0" presId="urn:microsoft.com/office/officeart/2005/8/layout/process1"/>
    <dgm:cxn modelId="{11C1B478-D651-44A6-AF6E-8FF5192AA079}" type="presParOf" srcId="{8EBA8691-3EA4-452D-B4D6-7664A91F477A}" destId="{2402C74F-C3B8-4021-839D-B759E496729F}" srcOrd="7" destOrd="0" presId="urn:microsoft.com/office/officeart/2005/8/layout/process1"/>
    <dgm:cxn modelId="{C0B001C9-26E1-4EA5-A69C-104E0FDD4236}" type="presParOf" srcId="{2402C74F-C3B8-4021-839D-B759E496729F}" destId="{C0DB9D5E-3D05-4830-BC76-709E8D504D2D}" srcOrd="0" destOrd="0" presId="urn:microsoft.com/office/officeart/2005/8/layout/process1"/>
    <dgm:cxn modelId="{D3D3869D-27FD-4150-BEDF-E9B26B4E0F7D}" type="presParOf" srcId="{8EBA8691-3EA4-452D-B4D6-7664A91F477A}" destId="{B463C03D-77B1-4336-8DF1-034B6F195C9C}" srcOrd="8" destOrd="0" presId="urn:microsoft.com/office/officeart/2005/8/layout/process1"/>
    <dgm:cxn modelId="{93C7D4C7-8F51-4478-9457-D8803B8623AF}" type="presParOf" srcId="{8EBA8691-3EA4-452D-B4D6-7664A91F477A}" destId="{1A88B0B7-837C-4258-80AA-14960D913F1F}" srcOrd="9" destOrd="0" presId="urn:microsoft.com/office/officeart/2005/8/layout/process1"/>
    <dgm:cxn modelId="{F534F5B9-A248-41A6-8271-03A91E890BA0}" type="presParOf" srcId="{1A88B0B7-837C-4258-80AA-14960D913F1F}" destId="{AB7037BF-86DD-48EA-87A1-B2F5A1307A3C}" srcOrd="0" destOrd="0" presId="urn:microsoft.com/office/officeart/2005/8/layout/process1"/>
    <dgm:cxn modelId="{2BEC9B8E-D93F-47CA-9D3E-744EDD60B2DA}" type="presParOf" srcId="{8EBA8691-3EA4-452D-B4D6-7664A91F477A}" destId="{4C290B39-01D1-42C5-81AB-4E873DDCE99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C11A5-407D-4EB2-AA4E-98950851A87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CA"/>
        </a:p>
      </dgm:t>
    </dgm:pt>
    <dgm:pt modelId="{8B02E736-F41C-44B9-A72B-69BCE6A61BF1}">
      <dgm:prSet phldrT="[Text]"/>
      <dgm:spPr/>
      <dgm:t>
        <a:bodyPr/>
        <a:lstStyle/>
        <a:p>
          <a:r>
            <a:rPr lang="en-CA" dirty="0"/>
            <a:t>Research Datasets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r>
            <a:rPr lang="en-CA" dirty="0"/>
            <a:t>BlackRock has a very diverse portfolio so it is important to find right dataset which is perfect for our research.</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r>
            <a:rPr lang="en-CA" dirty="0"/>
            <a:t>Collecting Dataset</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0D366162-2993-4909-A39E-9A73E6475CE7}">
      <dgm:prSet phldrT="[Text]"/>
      <dgm:spPr/>
      <dgm:t>
        <a:bodyPr/>
        <a:lstStyle/>
        <a:p>
          <a:r>
            <a:rPr lang="en-CA" dirty="0"/>
            <a:t>Initially scraping data directly from the official site is challenging so we downloaded the data to our local machine and then uploaded it to our Jupiter notebook.</a:t>
          </a:r>
        </a:p>
      </dgm:t>
    </dgm:pt>
    <dgm:pt modelId="{AFCD2988-4966-4897-9631-3D9B497E57AE}" type="parTrans" cxnId="{A94EACA3-BE8B-4371-A17B-8E198B559151}">
      <dgm:prSet/>
      <dgm:spPr/>
      <dgm:t>
        <a:bodyPr/>
        <a:lstStyle/>
        <a:p>
          <a:endParaRPr lang="en-CA"/>
        </a:p>
      </dgm:t>
    </dgm:pt>
    <dgm:pt modelId="{570DD2BC-5C4F-4C3C-A519-00723FC447BC}" type="sibTrans" cxnId="{A94EACA3-BE8B-4371-A17B-8E198B559151}">
      <dgm:prSet/>
      <dgm:spPr/>
      <dgm:t>
        <a:bodyPr/>
        <a:lstStyle/>
        <a:p>
          <a:endParaRPr lang="en-CA"/>
        </a:p>
      </dgm:t>
    </dgm:pt>
    <dgm:pt modelId="{586A927D-67AB-434F-8E92-41D482D9C4DC}">
      <dgm:prSet phldrT="[Text]"/>
      <dgm:spPr/>
      <dgm:t>
        <a:bodyPr/>
        <a:lstStyle/>
        <a:p>
          <a:r>
            <a:rPr lang="en-CA" dirty="0"/>
            <a:t>Cleaning Dataset</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r>
            <a:rPr lang="en-CA" dirty="0"/>
            <a:t>There are many null values and unwanted data which we are not going to use so we will remove the columns and data which we don’t want.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93C27D4C-EFD4-4691-A21C-BC4672464A62}" type="pres">
      <dgm:prSet presAssocID="{3C4C11A5-407D-4EB2-AA4E-98950851A87B}" presName="Name0" presStyleCnt="0">
        <dgm:presLayoutVars>
          <dgm:chMax val="7"/>
          <dgm:chPref val="7"/>
          <dgm:dir/>
        </dgm:presLayoutVars>
      </dgm:prSet>
      <dgm:spPr/>
    </dgm:pt>
    <dgm:pt modelId="{719A520D-2BB6-4DAC-A595-858C36D58D06}" type="pres">
      <dgm:prSet presAssocID="{3C4C11A5-407D-4EB2-AA4E-98950851A87B}" presName="Name1" presStyleCnt="0"/>
      <dgm:spPr/>
    </dgm:pt>
    <dgm:pt modelId="{042BBE21-73EF-4BAB-A1D9-4C9228A162F2}" type="pres">
      <dgm:prSet presAssocID="{3C4C11A5-407D-4EB2-AA4E-98950851A87B}" presName="cycle" presStyleCnt="0"/>
      <dgm:spPr/>
    </dgm:pt>
    <dgm:pt modelId="{718A12C8-08FB-4F13-ACFF-965A4A998A46}" type="pres">
      <dgm:prSet presAssocID="{3C4C11A5-407D-4EB2-AA4E-98950851A87B}" presName="srcNode" presStyleLbl="node1" presStyleIdx="0" presStyleCnt="3"/>
      <dgm:spPr/>
    </dgm:pt>
    <dgm:pt modelId="{6189756A-15B3-4C18-9FEA-AA6B63DC8A35}" type="pres">
      <dgm:prSet presAssocID="{3C4C11A5-407D-4EB2-AA4E-98950851A87B}" presName="conn" presStyleLbl="parChTrans1D2" presStyleIdx="0" presStyleCnt="1"/>
      <dgm:spPr/>
    </dgm:pt>
    <dgm:pt modelId="{518C2526-A05C-416D-8D2C-BDA6BF8E484B}" type="pres">
      <dgm:prSet presAssocID="{3C4C11A5-407D-4EB2-AA4E-98950851A87B}" presName="extraNode" presStyleLbl="node1" presStyleIdx="0" presStyleCnt="3"/>
      <dgm:spPr/>
    </dgm:pt>
    <dgm:pt modelId="{2C46AE78-9E06-45FF-820A-74F930351F60}" type="pres">
      <dgm:prSet presAssocID="{3C4C11A5-407D-4EB2-AA4E-98950851A87B}" presName="dstNode" presStyleLbl="node1" presStyleIdx="0" presStyleCnt="3"/>
      <dgm:spPr/>
    </dgm:pt>
    <dgm:pt modelId="{09284DC4-1E9D-436B-84C8-D5F6C4162348}" type="pres">
      <dgm:prSet presAssocID="{8B02E736-F41C-44B9-A72B-69BCE6A61BF1}" presName="text_1" presStyleLbl="node1" presStyleIdx="0" presStyleCnt="3">
        <dgm:presLayoutVars>
          <dgm:bulletEnabled val="1"/>
        </dgm:presLayoutVars>
      </dgm:prSet>
      <dgm:spPr/>
    </dgm:pt>
    <dgm:pt modelId="{5451D1C9-75A7-4EEF-BC93-65FCB39681D4}" type="pres">
      <dgm:prSet presAssocID="{8B02E736-F41C-44B9-A72B-69BCE6A61BF1}" presName="accent_1" presStyleCnt="0"/>
      <dgm:spPr/>
    </dgm:pt>
    <dgm:pt modelId="{91700DA7-7EF1-453B-B6C6-24FA8C599FAC}" type="pres">
      <dgm:prSet presAssocID="{8B02E736-F41C-44B9-A72B-69BCE6A61BF1}" presName="accentRepeatNode" presStyleLbl="solidFgAcc1" presStyleIdx="0" presStyleCnt="3"/>
      <dgm:spPr/>
    </dgm:pt>
    <dgm:pt modelId="{51AF06E8-3C9B-43B1-A700-FDF1EAB5706F}" type="pres">
      <dgm:prSet presAssocID="{F8D0D4E5-463D-44FA-AB4A-6F81900A024C}" presName="text_2" presStyleLbl="node1" presStyleIdx="1" presStyleCnt="3">
        <dgm:presLayoutVars>
          <dgm:bulletEnabled val="1"/>
        </dgm:presLayoutVars>
      </dgm:prSet>
      <dgm:spPr/>
    </dgm:pt>
    <dgm:pt modelId="{EDA3A083-20FB-4E87-95C1-8EF9A0DEB60F}" type="pres">
      <dgm:prSet presAssocID="{F8D0D4E5-463D-44FA-AB4A-6F81900A024C}" presName="accent_2" presStyleCnt="0"/>
      <dgm:spPr/>
    </dgm:pt>
    <dgm:pt modelId="{97FF5C49-43EF-4DF3-91F8-1D85F28C929D}" type="pres">
      <dgm:prSet presAssocID="{F8D0D4E5-463D-44FA-AB4A-6F81900A024C}" presName="accentRepeatNode" presStyleLbl="solidFgAcc1" presStyleIdx="1" presStyleCnt="3"/>
      <dgm:spPr/>
    </dgm:pt>
    <dgm:pt modelId="{DEAADA11-10C6-4A22-A9EA-08124355F4DA}" type="pres">
      <dgm:prSet presAssocID="{586A927D-67AB-434F-8E92-41D482D9C4DC}" presName="text_3" presStyleLbl="node1" presStyleIdx="2" presStyleCnt="3">
        <dgm:presLayoutVars>
          <dgm:bulletEnabled val="1"/>
        </dgm:presLayoutVars>
      </dgm:prSet>
      <dgm:spPr/>
    </dgm:pt>
    <dgm:pt modelId="{D73B0CAE-4202-436A-8F1B-3F81E3BB1A61}" type="pres">
      <dgm:prSet presAssocID="{586A927D-67AB-434F-8E92-41D482D9C4DC}" presName="accent_3" presStyleCnt="0"/>
      <dgm:spPr/>
    </dgm:pt>
    <dgm:pt modelId="{22C5761A-4975-4FA9-8436-8C98D87A6316}" type="pres">
      <dgm:prSet presAssocID="{586A927D-67AB-434F-8E92-41D482D9C4DC}" presName="accentRepeatNode" presStyleLbl="solidFgAcc1" presStyleIdx="2" presStyleCnt="3"/>
      <dgm:spPr/>
    </dgm:pt>
  </dgm:ptLst>
  <dgm:cxnLst>
    <dgm:cxn modelId="{C79C4119-9B13-4830-B4B2-5D4835FA5E61}" srcId="{8B02E736-F41C-44B9-A72B-69BCE6A61BF1}" destId="{F9ABF777-39BA-44D6-8D95-60AC365A8EF5}" srcOrd="0" destOrd="0" parTransId="{6D2698CB-F621-4A9E-B93D-1EB2012F1019}" sibTransId="{6E965CAB-22CE-40CF-B643-EC6763E9608E}"/>
    <dgm:cxn modelId="{789AC036-A849-4A7B-80C2-61FDBC2965FD}" type="presOf" srcId="{6E965CAB-22CE-40CF-B643-EC6763E9608E}" destId="{6189756A-15B3-4C18-9FEA-AA6B63DC8A35}" srcOrd="0" destOrd="0" presId="urn:microsoft.com/office/officeart/2008/layout/VerticalCurvedList"/>
    <dgm:cxn modelId="{31C97B37-22EB-4436-8659-8566EF1CC0DA}" type="presOf" srcId="{F8D0D4E5-463D-44FA-AB4A-6F81900A024C}" destId="{51AF06E8-3C9B-43B1-A700-FDF1EAB5706F}" srcOrd="0" destOrd="0" presId="urn:microsoft.com/office/officeart/2008/layout/VerticalCurvedList"/>
    <dgm:cxn modelId="{69012138-D748-4479-88D6-DDC8F6487FF2}" type="presOf" srcId="{DE16E499-D4C8-4F52-897D-21A9DBA8070B}" destId="{DEAADA11-10C6-4A22-A9EA-08124355F4DA}" srcOrd="0" destOrd="1" presId="urn:microsoft.com/office/officeart/2008/layout/VerticalCurvedList"/>
    <dgm:cxn modelId="{4CF58545-792C-49E3-979D-9323720CF7A9}" type="presOf" srcId="{3C4C11A5-407D-4EB2-AA4E-98950851A87B}" destId="{93C27D4C-EFD4-4691-A21C-BC4672464A62}" srcOrd="0" destOrd="0" presId="urn:microsoft.com/office/officeart/2008/layout/VerticalCurvedList"/>
    <dgm:cxn modelId="{CD363880-988B-44FB-8EBC-9CCCBA7021AE}" srcId="{3C4C11A5-407D-4EB2-AA4E-98950851A87B}" destId="{586A927D-67AB-434F-8E92-41D482D9C4DC}" srcOrd="2" destOrd="0" parTransId="{28C7AAF0-C769-49D0-8B1B-76D31895F297}" sibTransId="{F7806814-FB59-4AD4-80C2-DE3B3D52241B}"/>
    <dgm:cxn modelId="{A94EACA3-BE8B-4371-A17B-8E198B559151}" srcId="{F8D0D4E5-463D-44FA-AB4A-6F81900A024C}" destId="{0D366162-2993-4909-A39E-9A73E6475CE7}" srcOrd="0" destOrd="0" parTransId="{AFCD2988-4966-4897-9631-3D9B497E57AE}" sibTransId="{570DD2BC-5C4F-4C3C-A519-00723FC447BC}"/>
    <dgm:cxn modelId="{82A8E1B6-4B26-418C-8161-36E501FAF8E7}" type="presOf" srcId="{0D366162-2993-4909-A39E-9A73E6475CE7}" destId="{51AF06E8-3C9B-43B1-A700-FDF1EAB5706F}" srcOrd="0" destOrd="1" presId="urn:microsoft.com/office/officeart/2008/layout/VerticalCurvedList"/>
    <dgm:cxn modelId="{5D1DC3CC-3337-4AF0-83A1-2E40E22B01E8}" srcId="{586A927D-67AB-434F-8E92-41D482D9C4DC}" destId="{DE16E499-D4C8-4F52-897D-21A9DBA8070B}" srcOrd="0" destOrd="0" parTransId="{84461AC7-3FF4-4A17-99EE-E8702944EF66}" sibTransId="{B0895E89-9AD6-4AE3-96B2-C45AE721CC33}"/>
    <dgm:cxn modelId="{2B5E77D0-0001-4488-B1D4-6430637E8402}" type="presOf" srcId="{F9ABF777-39BA-44D6-8D95-60AC365A8EF5}" destId="{09284DC4-1E9D-436B-84C8-D5F6C4162348}" srcOrd="0" destOrd="1" presId="urn:microsoft.com/office/officeart/2008/layout/VerticalCurvedList"/>
    <dgm:cxn modelId="{BCFCC0EE-8F75-457F-82DC-60966CD83EFE}" type="presOf" srcId="{8B02E736-F41C-44B9-A72B-69BCE6A61BF1}" destId="{09284DC4-1E9D-436B-84C8-D5F6C4162348}" srcOrd="0" destOrd="0" presId="urn:microsoft.com/office/officeart/2008/layout/VerticalCurvedList"/>
    <dgm:cxn modelId="{E7A007F3-2AE8-4068-9FD7-B061C48AE7BE}" srcId="{3C4C11A5-407D-4EB2-AA4E-98950851A87B}" destId="{F8D0D4E5-463D-44FA-AB4A-6F81900A024C}" srcOrd="1" destOrd="0" parTransId="{2B3223EB-D480-4220-8D1E-19692CB6FB26}" sibTransId="{CCAF9A8B-7820-4A86-9541-E237ACBB5D99}"/>
    <dgm:cxn modelId="{19F629FA-F400-46EB-B83C-C6828102D495}" type="presOf" srcId="{586A927D-67AB-434F-8E92-41D482D9C4DC}" destId="{DEAADA11-10C6-4A22-A9EA-08124355F4DA}" srcOrd="0" destOrd="0" presId="urn:microsoft.com/office/officeart/2008/layout/VerticalCurvedList"/>
    <dgm:cxn modelId="{D62F2BFD-7850-43B0-A46A-EE3F01A4A097}" srcId="{3C4C11A5-407D-4EB2-AA4E-98950851A87B}" destId="{8B02E736-F41C-44B9-A72B-69BCE6A61BF1}" srcOrd="0" destOrd="0" parTransId="{DA6E82C7-38A0-4C9B-B17F-A3893ACF32B2}" sibTransId="{01417DAE-EE06-4F81-9A75-6B5895FFA831}"/>
    <dgm:cxn modelId="{DE50CACF-24EA-4F22-85A4-6D68B80E7B56}" type="presParOf" srcId="{93C27D4C-EFD4-4691-A21C-BC4672464A62}" destId="{719A520D-2BB6-4DAC-A595-858C36D58D06}" srcOrd="0" destOrd="0" presId="urn:microsoft.com/office/officeart/2008/layout/VerticalCurvedList"/>
    <dgm:cxn modelId="{6717B7EE-F300-4538-AB84-83C6C4797877}" type="presParOf" srcId="{719A520D-2BB6-4DAC-A595-858C36D58D06}" destId="{042BBE21-73EF-4BAB-A1D9-4C9228A162F2}" srcOrd="0" destOrd="0" presId="urn:microsoft.com/office/officeart/2008/layout/VerticalCurvedList"/>
    <dgm:cxn modelId="{80324D89-865A-4856-B6BD-81D06C072637}" type="presParOf" srcId="{042BBE21-73EF-4BAB-A1D9-4C9228A162F2}" destId="{718A12C8-08FB-4F13-ACFF-965A4A998A46}" srcOrd="0" destOrd="0" presId="urn:microsoft.com/office/officeart/2008/layout/VerticalCurvedList"/>
    <dgm:cxn modelId="{FBB1966E-25E3-4901-A8EA-E0E1ED13EFF7}" type="presParOf" srcId="{042BBE21-73EF-4BAB-A1D9-4C9228A162F2}" destId="{6189756A-15B3-4C18-9FEA-AA6B63DC8A35}" srcOrd="1" destOrd="0" presId="urn:microsoft.com/office/officeart/2008/layout/VerticalCurvedList"/>
    <dgm:cxn modelId="{68097E35-AB45-4568-9DAD-7AE37F7F6256}" type="presParOf" srcId="{042BBE21-73EF-4BAB-A1D9-4C9228A162F2}" destId="{518C2526-A05C-416D-8D2C-BDA6BF8E484B}" srcOrd="2" destOrd="0" presId="urn:microsoft.com/office/officeart/2008/layout/VerticalCurvedList"/>
    <dgm:cxn modelId="{6FC6B25D-7E42-4E43-8582-068EF4D83B10}" type="presParOf" srcId="{042BBE21-73EF-4BAB-A1D9-4C9228A162F2}" destId="{2C46AE78-9E06-45FF-820A-74F930351F60}" srcOrd="3" destOrd="0" presId="urn:microsoft.com/office/officeart/2008/layout/VerticalCurvedList"/>
    <dgm:cxn modelId="{8A99AAC6-5743-4017-A7AF-2B728AA9164C}" type="presParOf" srcId="{719A520D-2BB6-4DAC-A595-858C36D58D06}" destId="{09284DC4-1E9D-436B-84C8-D5F6C4162348}" srcOrd="1" destOrd="0" presId="urn:microsoft.com/office/officeart/2008/layout/VerticalCurvedList"/>
    <dgm:cxn modelId="{4026E14C-3C5A-4FBB-B711-4DFE249B4712}" type="presParOf" srcId="{719A520D-2BB6-4DAC-A595-858C36D58D06}" destId="{5451D1C9-75A7-4EEF-BC93-65FCB39681D4}" srcOrd="2" destOrd="0" presId="urn:microsoft.com/office/officeart/2008/layout/VerticalCurvedList"/>
    <dgm:cxn modelId="{D210BD95-61D5-4324-AAAE-92F31AFDF408}" type="presParOf" srcId="{5451D1C9-75A7-4EEF-BC93-65FCB39681D4}" destId="{91700DA7-7EF1-453B-B6C6-24FA8C599FAC}" srcOrd="0" destOrd="0" presId="urn:microsoft.com/office/officeart/2008/layout/VerticalCurvedList"/>
    <dgm:cxn modelId="{4B0A5BA0-20E3-4369-AB7C-5A7E9F98F4D2}" type="presParOf" srcId="{719A520D-2BB6-4DAC-A595-858C36D58D06}" destId="{51AF06E8-3C9B-43B1-A700-FDF1EAB5706F}" srcOrd="3" destOrd="0" presId="urn:microsoft.com/office/officeart/2008/layout/VerticalCurvedList"/>
    <dgm:cxn modelId="{EC0E97B9-1559-4CFA-8BEB-66E5351DFFE2}" type="presParOf" srcId="{719A520D-2BB6-4DAC-A595-858C36D58D06}" destId="{EDA3A083-20FB-4E87-95C1-8EF9A0DEB60F}" srcOrd="4" destOrd="0" presId="urn:microsoft.com/office/officeart/2008/layout/VerticalCurvedList"/>
    <dgm:cxn modelId="{46A7BDAE-6268-449C-BFA9-5DBBA90DFBC9}" type="presParOf" srcId="{EDA3A083-20FB-4E87-95C1-8EF9A0DEB60F}" destId="{97FF5C49-43EF-4DF3-91F8-1D85F28C929D}" srcOrd="0" destOrd="0" presId="urn:microsoft.com/office/officeart/2008/layout/VerticalCurvedList"/>
    <dgm:cxn modelId="{0C0E507F-5467-434E-BBAA-4A96C7EC2B95}" type="presParOf" srcId="{719A520D-2BB6-4DAC-A595-858C36D58D06}" destId="{DEAADA11-10C6-4A22-A9EA-08124355F4DA}" srcOrd="5" destOrd="0" presId="urn:microsoft.com/office/officeart/2008/layout/VerticalCurvedList"/>
    <dgm:cxn modelId="{335102EE-198D-406D-B78C-13A9AEB188FE}" type="presParOf" srcId="{719A520D-2BB6-4DAC-A595-858C36D58D06}" destId="{D73B0CAE-4202-436A-8F1B-3F81E3BB1A61}" srcOrd="6" destOrd="0" presId="urn:microsoft.com/office/officeart/2008/layout/VerticalCurvedList"/>
    <dgm:cxn modelId="{934187AD-C152-4B57-872A-65762D9EE4C4}" type="presParOf" srcId="{D73B0CAE-4202-436A-8F1B-3F81E3BB1A61}" destId="{22C5761A-4975-4FA9-8436-8C98D87A631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11A5-407D-4EB2-AA4E-98950851A87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CA"/>
        </a:p>
      </dgm:t>
    </dgm:pt>
    <dgm:pt modelId="{8B02E736-F41C-44B9-A72B-69BCE6A61BF1}">
      <dgm:prSet phldrT="[Text]"/>
      <dgm:spPr/>
      <dgm:t>
        <a:bodyPr/>
        <a:lstStyle/>
        <a:p>
          <a:r>
            <a:rPr lang="en-CA" dirty="0"/>
            <a:t>Planning the Analysis</a:t>
          </a:r>
        </a:p>
      </dgm:t>
    </dgm:pt>
    <dgm:pt modelId="{DA6E82C7-38A0-4C9B-B17F-A3893ACF32B2}" type="parTrans" cxnId="{D62F2BFD-7850-43B0-A46A-EE3F01A4A097}">
      <dgm:prSet/>
      <dgm:spPr/>
      <dgm:t>
        <a:bodyPr/>
        <a:lstStyle/>
        <a:p>
          <a:endParaRPr lang="en-CA"/>
        </a:p>
      </dgm:t>
    </dgm:pt>
    <dgm:pt modelId="{01417DAE-EE06-4F81-9A75-6B5895FFA831}" type="sibTrans" cxnId="{D62F2BFD-7850-43B0-A46A-EE3F01A4A097}">
      <dgm:prSet/>
      <dgm:spPr/>
      <dgm:t>
        <a:bodyPr/>
        <a:lstStyle/>
        <a:p>
          <a:endParaRPr lang="en-CA"/>
        </a:p>
      </dgm:t>
    </dgm:pt>
    <dgm:pt modelId="{F9ABF777-39BA-44D6-8D95-60AC365A8EF5}">
      <dgm:prSet phldrT="[Text]"/>
      <dgm:spPr/>
      <dgm:t>
        <a:bodyPr/>
        <a:lstStyle/>
        <a:p>
          <a:r>
            <a:rPr lang="en-CA" dirty="0"/>
            <a:t>We need to analyse the data and see which machine learning model we can apply and according to our expected outcome we need to proceed further.</a:t>
          </a:r>
        </a:p>
      </dgm:t>
    </dgm:pt>
    <dgm:pt modelId="{6D2698CB-F621-4A9E-B93D-1EB2012F1019}" type="parTrans" cxnId="{C79C4119-9B13-4830-B4B2-5D4835FA5E61}">
      <dgm:prSet/>
      <dgm:spPr/>
      <dgm:t>
        <a:bodyPr/>
        <a:lstStyle/>
        <a:p>
          <a:endParaRPr lang="en-CA"/>
        </a:p>
      </dgm:t>
    </dgm:pt>
    <dgm:pt modelId="{6E965CAB-22CE-40CF-B643-EC6763E9608E}" type="sibTrans" cxnId="{C79C4119-9B13-4830-B4B2-5D4835FA5E61}">
      <dgm:prSet/>
      <dgm:spPr/>
      <dgm:t>
        <a:bodyPr/>
        <a:lstStyle/>
        <a:p>
          <a:endParaRPr lang="en-CA"/>
        </a:p>
      </dgm:t>
    </dgm:pt>
    <dgm:pt modelId="{F8D0D4E5-463D-44FA-AB4A-6F81900A024C}">
      <dgm:prSet phldrT="[Text]"/>
      <dgm:spPr/>
      <dgm:t>
        <a:bodyPr/>
        <a:lstStyle/>
        <a:p>
          <a:r>
            <a:rPr lang="en-CA" dirty="0"/>
            <a:t>Research the Analysis Model</a:t>
          </a:r>
        </a:p>
      </dgm:t>
    </dgm:pt>
    <dgm:pt modelId="{2B3223EB-D480-4220-8D1E-19692CB6FB26}" type="parTrans" cxnId="{E7A007F3-2AE8-4068-9FD7-B061C48AE7BE}">
      <dgm:prSet/>
      <dgm:spPr/>
      <dgm:t>
        <a:bodyPr/>
        <a:lstStyle/>
        <a:p>
          <a:endParaRPr lang="en-CA"/>
        </a:p>
      </dgm:t>
    </dgm:pt>
    <dgm:pt modelId="{CCAF9A8B-7820-4A86-9541-E237ACBB5D99}" type="sibTrans" cxnId="{E7A007F3-2AE8-4068-9FD7-B061C48AE7BE}">
      <dgm:prSet/>
      <dgm:spPr/>
      <dgm:t>
        <a:bodyPr/>
        <a:lstStyle/>
        <a:p>
          <a:endParaRPr lang="en-CA"/>
        </a:p>
      </dgm:t>
    </dgm:pt>
    <dgm:pt modelId="{586A927D-67AB-434F-8E92-41D482D9C4DC}">
      <dgm:prSet phldrT="[Text]"/>
      <dgm:spPr/>
      <dgm:t>
        <a:bodyPr/>
        <a:lstStyle/>
        <a:p>
          <a:r>
            <a:rPr lang="en-CA" dirty="0"/>
            <a:t>Implement the Model</a:t>
          </a:r>
        </a:p>
      </dgm:t>
    </dgm:pt>
    <dgm:pt modelId="{28C7AAF0-C769-49D0-8B1B-76D31895F297}" type="parTrans" cxnId="{CD363880-988B-44FB-8EBC-9CCCBA7021AE}">
      <dgm:prSet/>
      <dgm:spPr/>
      <dgm:t>
        <a:bodyPr/>
        <a:lstStyle/>
        <a:p>
          <a:endParaRPr lang="en-CA"/>
        </a:p>
      </dgm:t>
    </dgm:pt>
    <dgm:pt modelId="{F7806814-FB59-4AD4-80C2-DE3B3D52241B}" type="sibTrans" cxnId="{CD363880-988B-44FB-8EBC-9CCCBA7021AE}">
      <dgm:prSet/>
      <dgm:spPr/>
      <dgm:t>
        <a:bodyPr/>
        <a:lstStyle/>
        <a:p>
          <a:endParaRPr lang="en-CA"/>
        </a:p>
      </dgm:t>
    </dgm:pt>
    <dgm:pt modelId="{DE16E499-D4C8-4F52-897D-21A9DBA8070B}">
      <dgm:prSet phldrT="[Text]"/>
      <dgm:spPr/>
      <dgm:t>
        <a:bodyPr/>
        <a:lstStyle/>
        <a:p>
          <a:r>
            <a:rPr lang="en-CA" dirty="0"/>
            <a:t>After learning about the model now we can start coding on the model and run the test cases to see if it works or not.</a:t>
          </a:r>
        </a:p>
      </dgm:t>
    </dgm:pt>
    <dgm:pt modelId="{84461AC7-3FF4-4A17-99EE-E8702944EF66}" type="parTrans" cxnId="{5D1DC3CC-3337-4AF0-83A1-2E40E22B01E8}">
      <dgm:prSet/>
      <dgm:spPr/>
      <dgm:t>
        <a:bodyPr/>
        <a:lstStyle/>
        <a:p>
          <a:endParaRPr lang="en-CA"/>
        </a:p>
      </dgm:t>
    </dgm:pt>
    <dgm:pt modelId="{B0895E89-9AD6-4AE3-96B2-C45AE721CC33}" type="sibTrans" cxnId="{5D1DC3CC-3337-4AF0-83A1-2E40E22B01E8}">
      <dgm:prSet/>
      <dgm:spPr/>
      <dgm:t>
        <a:bodyPr/>
        <a:lstStyle/>
        <a:p>
          <a:endParaRPr lang="en-CA"/>
        </a:p>
      </dgm:t>
    </dgm:pt>
    <dgm:pt modelId="{0D366162-2993-4909-A39E-9A73E6475CE7}">
      <dgm:prSet phldrT="[Text]"/>
      <dgm:spPr/>
      <dgm:t>
        <a:bodyPr/>
        <a:lstStyle/>
        <a:p>
          <a:r>
            <a:rPr lang="en-CA" dirty="0"/>
            <a:t>After completing the basic analysis we know that we can implement cluster analysis on our data. So we will research on that and gather more details.</a:t>
          </a:r>
        </a:p>
      </dgm:t>
    </dgm:pt>
    <dgm:pt modelId="{570DD2BC-5C4F-4C3C-A519-00723FC447BC}" type="sibTrans" cxnId="{A94EACA3-BE8B-4371-A17B-8E198B559151}">
      <dgm:prSet/>
      <dgm:spPr/>
      <dgm:t>
        <a:bodyPr/>
        <a:lstStyle/>
        <a:p>
          <a:endParaRPr lang="en-CA"/>
        </a:p>
      </dgm:t>
    </dgm:pt>
    <dgm:pt modelId="{AFCD2988-4966-4897-9631-3D9B497E57AE}" type="parTrans" cxnId="{A94EACA3-BE8B-4371-A17B-8E198B559151}">
      <dgm:prSet/>
      <dgm:spPr/>
      <dgm:t>
        <a:bodyPr/>
        <a:lstStyle/>
        <a:p>
          <a:endParaRPr lang="en-CA"/>
        </a:p>
      </dgm:t>
    </dgm:pt>
    <dgm:pt modelId="{93C27D4C-EFD4-4691-A21C-BC4672464A62}" type="pres">
      <dgm:prSet presAssocID="{3C4C11A5-407D-4EB2-AA4E-98950851A87B}" presName="Name0" presStyleCnt="0">
        <dgm:presLayoutVars>
          <dgm:chMax val="7"/>
          <dgm:chPref val="7"/>
          <dgm:dir/>
        </dgm:presLayoutVars>
      </dgm:prSet>
      <dgm:spPr/>
    </dgm:pt>
    <dgm:pt modelId="{719A520D-2BB6-4DAC-A595-858C36D58D06}" type="pres">
      <dgm:prSet presAssocID="{3C4C11A5-407D-4EB2-AA4E-98950851A87B}" presName="Name1" presStyleCnt="0"/>
      <dgm:spPr/>
    </dgm:pt>
    <dgm:pt modelId="{042BBE21-73EF-4BAB-A1D9-4C9228A162F2}" type="pres">
      <dgm:prSet presAssocID="{3C4C11A5-407D-4EB2-AA4E-98950851A87B}" presName="cycle" presStyleCnt="0"/>
      <dgm:spPr/>
    </dgm:pt>
    <dgm:pt modelId="{718A12C8-08FB-4F13-ACFF-965A4A998A46}" type="pres">
      <dgm:prSet presAssocID="{3C4C11A5-407D-4EB2-AA4E-98950851A87B}" presName="srcNode" presStyleLbl="node1" presStyleIdx="0" presStyleCnt="3"/>
      <dgm:spPr/>
    </dgm:pt>
    <dgm:pt modelId="{6189756A-15B3-4C18-9FEA-AA6B63DC8A35}" type="pres">
      <dgm:prSet presAssocID="{3C4C11A5-407D-4EB2-AA4E-98950851A87B}" presName="conn" presStyleLbl="parChTrans1D2" presStyleIdx="0" presStyleCnt="1"/>
      <dgm:spPr/>
    </dgm:pt>
    <dgm:pt modelId="{518C2526-A05C-416D-8D2C-BDA6BF8E484B}" type="pres">
      <dgm:prSet presAssocID="{3C4C11A5-407D-4EB2-AA4E-98950851A87B}" presName="extraNode" presStyleLbl="node1" presStyleIdx="0" presStyleCnt="3"/>
      <dgm:spPr/>
    </dgm:pt>
    <dgm:pt modelId="{2C46AE78-9E06-45FF-820A-74F930351F60}" type="pres">
      <dgm:prSet presAssocID="{3C4C11A5-407D-4EB2-AA4E-98950851A87B}" presName="dstNode" presStyleLbl="node1" presStyleIdx="0" presStyleCnt="3"/>
      <dgm:spPr/>
    </dgm:pt>
    <dgm:pt modelId="{09284DC4-1E9D-436B-84C8-D5F6C4162348}" type="pres">
      <dgm:prSet presAssocID="{8B02E736-F41C-44B9-A72B-69BCE6A61BF1}" presName="text_1" presStyleLbl="node1" presStyleIdx="0" presStyleCnt="3">
        <dgm:presLayoutVars>
          <dgm:bulletEnabled val="1"/>
        </dgm:presLayoutVars>
      </dgm:prSet>
      <dgm:spPr/>
    </dgm:pt>
    <dgm:pt modelId="{5451D1C9-75A7-4EEF-BC93-65FCB39681D4}" type="pres">
      <dgm:prSet presAssocID="{8B02E736-F41C-44B9-A72B-69BCE6A61BF1}" presName="accent_1" presStyleCnt="0"/>
      <dgm:spPr/>
    </dgm:pt>
    <dgm:pt modelId="{91700DA7-7EF1-453B-B6C6-24FA8C599FAC}" type="pres">
      <dgm:prSet presAssocID="{8B02E736-F41C-44B9-A72B-69BCE6A61BF1}" presName="accentRepeatNode" presStyleLbl="solidFgAcc1" presStyleIdx="0" presStyleCnt="3"/>
      <dgm:spPr/>
    </dgm:pt>
    <dgm:pt modelId="{51AF06E8-3C9B-43B1-A700-FDF1EAB5706F}" type="pres">
      <dgm:prSet presAssocID="{F8D0D4E5-463D-44FA-AB4A-6F81900A024C}" presName="text_2" presStyleLbl="node1" presStyleIdx="1" presStyleCnt="3">
        <dgm:presLayoutVars>
          <dgm:bulletEnabled val="1"/>
        </dgm:presLayoutVars>
      </dgm:prSet>
      <dgm:spPr/>
    </dgm:pt>
    <dgm:pt modelId="{EDA3A083-20FB-4E87-95C1-8EF9A0DEB60F}" type="pres">
      <dgm:prSet presAssocID="{F8D0D4E5-463D-44FA-AB4A-6F81900A024C}" presName="accent_2" presStyleCnt="0"/>
      <dgm:spPr/>
    </dgm:pt>
    <dgm:pt modelId="{97FF5C49-43EF-4DF3-91F8-1D85F28C929D}" type="pres">
      <dgm:prSet presAssocID="{F8D0D4E5-463D-44FA-AB4A-6F81900A024C}" presName="accentRepeatNode" presStyleLbl="solidFgAcc1" presStyleIdx="1" presStyleCnt="3"/>
      <dgm:spPr/>
    </dgm:pt>
    <dgm:pt modelId="{DEAADA11-10C6-4A22-A9EA-08124355F4DA}" type="pres">
      <dgm:prSet presAssocID="{586A927D-67AB-434F-8E92-41D482D9C4DC}" presName="text_3" presStyleLbl="node1" presStyleIdx="2" presStyleCnt="3">
        <dgm:presLayoutVars>
          <dgm:bulletEnabled val="1"/>
        </dgm:presLayoutVars>
      </dgm:prSet>
      <dgm:spPr/>
    </dgm:pt>
    <dgm:pt modelId="{D73B0CAE-4202-436A-8F1B-3F81E3BB1A61}" type="pres">
      <dgm:prSet presAssocID="{586A927D-67AB-434F-8E92-41D482D9C4DC}" presName="accent_3" presStyleCnt="0"/>
      <dgm:spPr/>
    </dgm:pt>
    <dgm:pt modelId="{22C5761A-4975-4FA9-8436-8C98D87A6316}" type="pres">
      <dgm:prSet presAssocID="{586A927D-67AB-434F-8E92-41D482D9C4DC}" presName="accentRepeatNode" presStyleLbl="solidFgAcc1" presStyleIdx="2" presStyleCnt="3"/>
      <dgm:spPr/>
    </dgm:pt>
  </dgm:ptLst>
  <dgm:cxnLst>
    <dgm:cxn modelId="{C79C4119-9B13-4830-B4B2-5D4835FA5E61}" srcId="{8B02E736-F41C-44B9-A72B-69BCE6A61BF1}" destId="{F9ABF777-39BA-44D6-8D95-60AC365A8EF5}" srcOrd="0" destOrd="0" parTransId="{6D2698CB-F621-4A9E-B93D-1EB2012F1019}" sibTransId="{6E965CAB-22CE-40CF-B643-EC6763E9608E}"/>
    <dgm:cxn modelId="{789AC036-A849-4A7B-80C2-61FDBC2965FD}" type="presOf" srcId="{6E965CAB-22CE-40CF-B643-EC6763E9608E}" destId="{6189756A-15B3-4C18-9FEA-AA6B63DC8A35}" srcOrd="0" destOrd="0" presId="urn:microsoft.com/office/officeart/2008/layout/VerticalCurvedList"/>
    <dgm:cxn modelId="{31C97B37-22EB-4436-8659-8566EF1CC0DA}" type="presOf" srcId="{F8D0D4E5-463D-44FA-AB4A-6F81900A024C}" destId="{51AF06E8-3C9B-43B1-A700-FDF1EAB5706F}" srcOrd="0" destOrd="0" presId="urn:microsoft.com/office/officeart/2008/layout/VerticalCurvedList"/>
    <dgm:cxn modelId="{69012138-D748-4479-88D6-DDC8F6487FF2}" type="presOf" srcId="{DE16E499-D4C8-4F52-897D-21A9DBA8070B}" destId="{DEAADA11-10C6-4A22-A9EA-08124355F4DA}" srcOrd="0" destOrd="1" presId="urn:microsoft.com/office/officeart/2008/layout/VerticalCurvedList"/>
    <dgm:cxn modelId="{4CF58545-792C-49E3-979D-9323720CF7A9}" type="presOf" srcId="{3C4C11A5-407D-4EB2-AA4E-98950851A87B}" destId="{93C27D4C-EFD4-4691-A21C-BC4672464A62}" srcOrd="0" destOrd="0" presId="urn:microsoft.com/office/officeart/2008/layout/VerticalCurvedList"/>
    <dgm:cxn modelId="{CD363880-988B-44FB-8EBC-9CCCBA7021AE}" srcId="{3C4C11A5-407D-4EB2-AA4E-98950851A87B}" destId="{586A927D-67AB-434F-8E92-41D482D9C4DC}" srcOrd="2" destOrd="0" parTransId="{28C7AAF0-C769-49D0-8B1B-76D31895F297}" sibTransId="{F7806814-FB59-4AD4-80C2-DE3B3D52241B}"/>
    <dgm:cxn modelId="{A94EACA3-BE8B-4371-A17B-8E198B559151}" srcId="{F8D0D4E5-463D-44FA-AB4A-6F81900A024C}" destId="{0D366162-2993-4909-A39E-9A73E6475CE7}" srcOrd="0" destOrd="0" parTransId="{AFCD2988-4966-4897-9631-3D9B497E57AE}" sibTransId="{570DD2BC-5C4F-4C3C-A519-00723FC447BC}"/>
    <dgm:cxn modelId="{82A8E1B6-4B26-418C-8161-36E501FAF8E7}" type="presOf" srcId="{0D366162-2993-4909-A39E-9A73E6475CE7}" destId="{51AF06E8-3C9B-43B1-A700-FDF1EAB5706F}" srcOrd="0" destOrd="1" presId="urn:microsoft.com/office/officeart/2008/layout/VerticalCurvedList"/>
    <dgm:cxn modelId="{5D1DC3CC-3337-4AF0-83A1-2E40E22B01E8}" srcId="{586A927D-67AB-434F-8E92-41D482D9C4DC}" destId="{DE16E499-D4C8-4F52-897D-21A9DBA8070B}" srcOrd="0" destOrd="0" parTransId="{84461AC7-3FF4-4A17-99EE-E8702944EF66}" sibTransId="{B0895E89-9AD6-4AE3-96B2-C45AE721CC33}"/>
    <dgm:cxn modelId="{2B5E77D0-0001-4488-B1D4-6430637E8402}" type="presOf" srcId="{F9ABF777-39BA-44D6-8D95-60AC365A8EF5}" destId="{09284DC4-1E9D-436B-84C8-D5F6C4162348}" srcOrd="0" destOrd="1" presId="urn:microsoft.com/office/officeart/2008/layout/VerticalCurvedList"/>
    <dgm:cxn modelId="{BCFCC0EE-8F75-457F-82DC-60966CD83EFE}" type="presOf" srcId="{8B02E736-F41C-44B9-A72B-69BCE6A61BF1}" destId="{09284DC4-1E9D-436B-84C8-D5F6C4162348}" srcOrd="0" destOrd="0" presId="urn:microsoft.com/office/officeart/2008/layout/VerticalCurvedList"/>
    <dgm:cxn modelId="{E7A007F3-2AE8-4068-9FD7-B061C48AE7BE}" srcId="{3C4C11A5-407D-4EB2-AA4E-98950851A87B}" destId="{F8D0D4E5-463D-44FA-AB4A-6F81900A024C}" srcOrd="1" destOrd="0" parTransId="{2B3223EB-D480-4220-8D1E-19692CB6FB26}" sibTransId="{CCAF9A8B-7820-4A86-9541-E237ACBB5D99}"/>
    <dgm:cxn modelId="{19F629FA-F400-46EB-B83C-C6828102D495}" type="presOf" srcId="{586A927D-67AB-434F-8E92-41D482D9C4DC}" destId="{DEAADA11-10C6-4A22-A9EA-08124355F4DA}" srcOrd="0" destOrd="0" presId="urn:microsoft.com/office/officeart/2008/layout/VerticalCurvedList"/>
    <dgm:cxn modelId="{D62F2BFD-7850-43B0-A46A-EE3F01A4A097}" srcId="{3C4C11A5-407D-4EB2-AA4E-98950851A87B}" destId="{8B02E736-F41C-44B9-A72B-69BCE6A61BF1}" srcOrd="0" destOrd="0" parTransId="{DA6E82C7-38A0-4C9B-B17F-A3893ACF32B2}" sibTransId="{01417DAE-EE06-4F81-9A75-6B5895FFA831}"/>
    <dgm:cxn modelId="{DE50CACF-24EA-4F22-85A4-6D68B80E7B56}" type="presParOf" srcId="{93C27D4C-EFD4-4691-A21C-BC4672464A62}" destId="{719A520D-2BB6-4DAC-A595-858C36D58D06}" srcOrd="0" destOrd="0" presId="urn:microsoft.com/office/officeart/2008/layout/VerticalCurvedList"/>
    <dgm:cxn modelId="{6717B7EE-F300-4538-AB84-83C6C4797877}" type="presParOf" srcId="{719A520D-2BB6-4DAC-A595-858C36D58D06}" destId="{042BBE21-73EF-4BAB-A1D9-4C9228A162F2}" srcOrd="0" destOrd="0" presId="urn:microsoft.com/office/officeart/2008/layout/VerticalCurvedList"/>
    <dgm:cxn modelId="{80324D89-865A-4856-B6BD-81D06C072637}" type="presParOf" srcId="{042BBE21-73EF-4BAB-A1D9-4C9228A162F2}" destId="{718A12C8-08FB-4F13-ACFF-965A4A998A46}" srcOrd="0" destOrd="0" presId="urn:microsoft.com/office/officeart/2008/layout/VerticalCurvedList"/>
    <dgm:cxn modelId="{FBB1966E-25E3-4901-A8EA-E0E1ED13EFF7}" type="presParOf" srcId="{042BBE21-73EF-4BAB-A1D9-4C9228A162F2}" destId="{6189756A-15B3-4C18-9FEA-AA6B63DC8A35}" srcOrd="1" destOrd="0" presId="urn:microsoft.com/office/officeart/2008/layout/VerticalCurvedList"/>
    <dgm:cxn modelId="{68097E35-AB45-4568-9DAD-7AE37F7F6256}" type="presParOf" srcId="{042BBE21-73EF-4BAB-A1D9-4C9228A162F2}" destId="{518C2526-A05C-416D-8D2C-BDA6BF8E484B}" srcOrd="2" destOrd="0" presId="urn:microsoft.com/office/officeart/2008/layout/VerticalCurvedList"/>
    <dgm:cxn modelId="{6FC6B25D-7E42-4E43-8582-068EF4D83B10}" type="presParOf" srcId="{042BBE21-73EF-4BAB-A1D9-4C9228A162F2}" destId="{2C46AE78-9E06-45FF-820A-74F930351F60}" srcOrd="3" destOrd="0" presId="urn:microsoft.com/office/officeart/2008/layout/VerticalCurvedList"/>
    <dgm:cxn modelId="{8A99AAC6-5743-4017-A7AF-2B728AA9164C}" type="presParOf" srcId="{719A520D-2BB6-4DAC-A595-858C36D58D06}" destId="{09284DC4-1E9D-436B-84C8-D5F6C4162348}" srcOrd="1" destOrd="0" presId="urn:microsoft.com/office/officeart/2008/layout/VerticalCurvedList"/>
    <dgm:cxn modelId="{4026E14C-3C5A-4FBB-B711-4DFE249B4712}" type="presParOf" srcId="{719A520D-2BB6-4DAC-A595-858C36D58D06}" destId="{5451D1C9-75A7-4EEF-BC93-65FCB39681D4}" srcOrd="2" destOrd="0" presId="urn:microsoft.com/office/officeart/2008/layout/VerticalCurvedList"/>
    <dgm:cxn modelId="{D210BD95-61D5-4324-AAAE-92F31AFDF408}" type="presParOf" srcId="{5451D1C9-75A7-4EEF-BC93-65FCB39681D4}" destId="{91700DA7-7EF1-453B-B6C6-24FA8C599FAC}" srcOrd="0" destOrd="0" presId="urn:microsoft.com/office/officeart/2008/layout/VerticalCurvedList"/>
    <dgm:cxn modelId="{4B0A5BA0-20E3-4369-AB7C-5A7E9F98F4D2}" type="presParOf" srcId="{719A520D-2BB6-4DAC-A595-858C36D58D06}" destId="{51AF06E8-3C9B-43B1-A700-FDF1EAB5706F}" srcOrd="3" destOrd="0" presId="urn:microsoft.com/office/officeart/2008/layout/VerticalCurvedList"/>
    <dgm:cxn modelId="{EC0E97B9-1559-4CFA-8BEB-66E5351DFFE2}" type="presParOf" srcId="{719A520D-2BB6-4DAC-A595-858C36D58D06}" destId="{EDA3A083-20FB-4E87-95C1-8EF9A0DEB60F}" srcOrd="4" destOrd="0" presId="urn:microsoft.com/office/officeart/2008/layout/VerticalCurvedList"/>
    <dgm:cxn modelId="{46A7BDAE-6268-449C-BFA9-5DBBA90DFBC9}" type="presParOf" srcId="{EDA3A083-20FB-4E87-95C1-8EF9A0DEB60F}" destId="{97FF5C49-43EF-4DF3-91F8-1D85F28C929D}" srcOrd="0" destOrd="0" presId="urn:microsoft.com/office/officeart/2008/layout/VerticalCurvedList"/>
    <dgm:cxn modelId="{0C0E507F-5467-434E-BBAA-4A96C7EC2B95}" type="presParOf" srcId="{719A520D-2BB6-4DAC-A595-858C36D58D06}" destId="{DEAADA11-10C6-4A22-A9EA-08124355F4DA}" srcOrd="5" destOrd="0" presId="urn:microsoft.com/office/officeart/2008/layout/VerticalCurvedList"/>
    <dgm:cxn modelId="{335102EE-198D-406D-B78C-13A9AEB188FE}" type="presParOf" srcId="{719A520D-2BB6-4DAC-A595-858C36D58D06}" destId="{D73B0CAE-4202-436A-8F1B-3F81E3BB1A61}" srcOrd="6" destOrd="0" presId="urn:microsoft.com/office/officeart/2008/layout/VerticalCurvedList"/>
    <dgm:cxn modelId="{934187AD-C152-4B57-872A-65762D9EE4C4}" type="presParOf" srcId="{D73B0CAE-4202-436A-8F1B-3F81E3BB1A61}" destId="{22C5761A-4975-4FA9-8436-8C98D87A631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26A620-F28E-4F5F-80D8-6F9308E9A60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A272F836-47F0-4AD7-81AD-CFDA4A126C1F}">
      <dgm:prSet phldrT="[Text]"/>
      <dgm:spPr/>
      <dgm:t>
        <a:bodyPr/>
        <a:lstStyle/>
        <a:p>
          <a:r>
            <a:rPr lang="en-CA" dirty="0"/>
            <a:t>Date</a:t>
          </a:r>
        </a:p>
      </dgm:t>
    </dgm:pt>
    <dgm:pt modelId="{185C169F-5142-4339-A5E9-8ADA76F19AAB}" type="parTrans" cxnId="{CB0A5FFA-FDA2-4684-A396-915BE7218DCF}">
      <dgm:prSet/>
      <dgm:spPr/>
      <dgm:t>
        <a:bodyPr/>
        <a:lstStyle/>
        <a:p>
          <a:endParaRPr lang="en-CA"/>
        </a:p>
      </dgm:t>
    </dgm:pt>
    <dgm:pt modelId="{0E169628-E46D-4175-9443-BBEA1615C067}" type="sibTrans" cxnId="{CB0A5FFA-FDA2-4684-A396-915BE7218DCF}">
      <dgm:prSet/>
      <dgm:spPr/>
      <dgm:t>
        <a:bodyPr/>
        <a:lstStyle/>
        <a:p>
          <a:endParaRPr lang="en-CA"/>
        </a:p>
      </dgm:t>
    </dgm:pt>
    <dgm:pt modelId="{AC897B15-AB97-4A08-9748-603268C2D598}">
      <dgm:prSet phldrT="[Text]" custT="1"/>
      <dgm:spPr/>
      <dgm:t>
        <a:bodyPr/>
        <a:lstStyle/>
        <a:p>
          <a:pPr algn="ctr">
            <a:buNone/>
          </a:pPr>
          <a:r>
            <a:rPr lang="en-CA" sz="2400" dirty="0"/>
            <a:t>Project Team Meeting</a:t>
          </a:r>
        </a:p>
      </dgm:t>
    </dgm:pt>
    <dgm:pt modelId="{ACB599D3-6194-4F19-B1B9-381B76B1E810}" type="parTrans" cxnId="{F67220BD-2D20-410F-AF25-6E9A5DB75EC7}">
      <dgm:prSet/>
      <dgm:spPr/>
      <dgm:t>
        <a:bodyPr/>
        <a:lstStyle/>
        <a:p>
          <a:endParaRPr lang="en-CA"/>
        </a:p>
      </dgm:t>
    </dgm:pt>
    <dgm:pt modelId="{EFC7A726-8390-48F7-9112-C73818197797}" type="sibTrans" cxnId="{F67220BD-2D20-410F-AF25-6E9A5DB75EC7}">
      <dgm:prSet/>
      <dgm:spPr/>
      <dgm:t>
        <a:bodyPr/>
        <a:lstStyle/>
        <a:p>
          <a:endParaRPr lang="en-CA"/>
        </a:p>
      </dgm:t>
    </dgm:pt>
    <dgm:pt modelId="{DAF66AC7-5E17-4B28-94DF-FFF466119B98}">
      <dgm:prSet phldrT="[Text]"/>
      <dgm:spPr/>
      <dgm:t>
        <a:bodyPr/>
        <a:lstStyle/>
        <a:p>
          <a:r>
            <a:rPr lang="en-CA" dirty="0"/>
            <a:t>Participants</a:t>
          </a:r>
        </a:p>
      </dgm:t>
    </dgm:pt>
    <dgm:pt modelId="{8D6384A6-F19B-4E2C-BF79-65DEE3807AEB}" type="parTrans" cxnId="{CC71A37A-9E1B-4413-B078-68925177ED53}">
      <dgm:prSet/>
      <dgm:spPr/>
      <dgm:t>
        <a:bodyPr/>
        <a:lstStyle/>
        <a:p>
          <a:endParaRPr lang="en-CA"/>
        </a:p>
      </dgm:t>
    </dgm:pt>
    <dgm:pt modelId="{4497EC64-830D-4D7B-9445-17538D6FB30A}" type="sibTrans" cxnId="{CC71A37A-9E1B-4413-B078-68925177ED53}">
      <dgm:prSet/>
      <dgm:spPr/>
      <dgm:t>
        <a:bodyPr/>
        <a:lstStyle/>
        <a:p>
          <a:endParaRPr lang="en-CA"/>
        </a:p>
      </dgm:t>
    </dgm:pt>
    <dgm:pt modelId="{4C3D45A4-78F6-49D0-A85D-7C6C904B2F7D}">
      <dgm:prSet phldrT="[Text]" custT="1"/>
      <dgm:spPr/>
      <dgm:t>
        <a:bodyPr/>
        <a:lstStyle/>
        <a:p>
          <a:r>
            <a:rPr lang="en-CA" sz="2400" dirty="0"/>
            <a:t>Richard Lambroff</a:t>
          </a:r>
        </a:p>
      </dgm:t>
    </dgm:pt>
    <dgm:pt modelId="{AFE0227C-9E23-449E-9B41-831130AFECAC}" type="parTrans" cxnId="{C386B977-1209-46FD-9DA1-68A8362B15F3}">
      <dgm:prSet/>
      <dgm:spPr/>
      <dgm:t>
        <a:bodyPr/>
        <a:lstStyle/>
        <a:p>
          <a:endParaRPr lang="en-CA"/>
        </a:p>
      </dgm:t>
    </dgm:pt>
    <dgm:pt modelId="{D283D003-1AF4-45A5-89F8-AD49362C3502}" type="sibTrans" cxnId="{C386B977-1209-46FD-9DA1-68A8362B15F3}">
      <dgm:prSet/>
      <dgm:spPr/>
      <dgm:t>
        <a:bodyPr/>
        <a:lstStyle/>
        <a:p>
          <a:endParaRPr lang="en-CA"/>
        </a:p>
      </dgm:t>
    </dgm:pt>
    <dgm:pt modelId="{4C719258-BA15-437B-B563-EE67380ABDED}">
      <dgm:prSet phldrT="[Text]"/>
      <dgm:spPr/>
      <dgm:t>
        <a:bodyPr/>
        <a:lstStyle/>
        <a:p>
          <a:r>
            <a:rPr lang="en-CA" dirty="0"/>
            <a:t>Medium</a:t>
          </a:r>
        </a:p>
      </dgm:t>
    </dgm:pt>
    <dgm:pt modelId="{7583333C-ABE7-4775-ABE1-39A965CB664B}" type="parTrans" cxnId="{5DB53DB0-0992-4C69-A728-856413444596}">
      <dgm:prSet/>
      <dgm:spPr/>
      <dgm:t>
        <a:bodyPr/>
        <a:lstStyle/>
        <a:p>
          <a:endParaRPr lang="en-CA"/>
        </a:p>
      </dgm:t>
    </dgm:pt>
    <dgm:pt modelId="{EAD05A9C-1F38-428C-BA42-AFCDFB277EB1}" type="sibTrans" cxnId="{5DB53DB0-0992-4C69-A728-856413444596}">
      <dgm:prSet/>
      <dgm:spPr/>
      <dgm:t>
        <a:bodyPr/>
        <a:lstStyle/>
        <a:p>
          <a:endParaRPr lang="en-CA"/>
        </a:p>
      </dgm:t>
    </dgm:pt>
    <dgm:pt modelId="{EC5405B2-C5A8-422A-A1D0-03FF3EE17015}">
      <dgm:prSet phldrT="[Text]" custT="1"/>
      <dgm:spPr/>
      <dgm:t>
        <a:bodyPr/>
        <a:lstStyle/>
        <a:p>
          <a:r>
            <a:rPr lang="en-CA" sz="2400" dirty="0"/>
            <a:t>Implementing Analysis model</a:t>
          </a:r>
        </a:p>
      </dgm:t>
    </dgm:pt>
    <dgm:pt modelId="{A46C847F-BEEA-4978-81E1-CB1BE22AD483}" type="parTrans" cxnId="{752B3428-F9B0-4862-BDD2-619E66E861DF}">
      <dgm:prSet/>
      <dgm:spPr/>
      <dgm:t>
        <a:bodyPr/>
        <a:lstStyle/>
        <a:p>
          <a:endParaRPr lang="en-CA"/>
        </a:p>
      </dgm:t>
    </dgm:pt>
    <dgm:pt modelId="{FB810AFB-5364-4C1B-93F8-9DB6AF917B23}" type="sibTrans" cxnId="{752B3428-F9B0-4862-BDD2-619E66E861DF}">
      <dgm:prSet/>
      <dgm:spPr/>
      <dgm:t>
        <a:bodyPr/>
        <a:lstStyle/>
        <a:p>
          <a:endParaRPr lang="en-CA"/>
        </a:p>
      </dgm:t>
    </dgm:pt>
    <dgm:pt modelId="{D37DD170-CAD6-414E-9F9F-CE760477F18E}">
      <dgm:prSet phldrT="[Text]"/>
      <dgm:spPr/>
      <dgm:t>
        <a:bodyPr/>
        <a:lstStyle/>
        <a:p>
          <a:r>
            <a:rPr lang="en-CA"/>
            <a:t>Agend</a:t>
          </a:r>
          <a:endParaRPr lang="en-CA" dirty="0"/>
        </a:p>
      </dgm:t>
    </dgm:pt>
    <dgm:pt modelId="{1091B35E-FCE1-4F4C-AB35-FB5A7567625F}" type="parTrans" cxnId="{838BB154-A5F2-48D2-AB85-2953DF9B8BE3}">
      <dgm:prSet/>
      <dgm:spPr/>
      <dgm:t>
        <a:bodyPr/>
        <a:lstStyle/>
        <a:p>
          <a:endParaRPr lang="en-CA"/>
        </a:p>
      </dgm:t>
    </dgm:pt>
    <dgm:pt modelId="{79089553-1B10-45EF-9BCE-21B75FBA5734}" type="sibTrans" cxnId="{838BB154-A5F2-48D2-AB85-2953DF9B8BE3}">
      <dgm:prSet/>
      <dgm:spPr/>
      <dgm:t>
        <a:bodyPr/>
        <a:lstStyle/>
        <a:p>
          <a:endParaRPr lang="en-CA"/>
        </a:p>
      </dgm:t>
    </dgm:pt>
    <dgm:pt modelId="{A1712D4B-CF0F-4F39-98B1-3286651A45B5}">
      <dgm:prSet phldrT="[Text]" custT="1"/>
      <dgm:spPr/>
      <dgm:t>
        <a:bodyPr/>
        <a:lstStyle/>
        <a:p>
          <a:pPr algn="ctr">
            <a:buNone/>
          </a:pPr>
          <a:r>
            <a:rPr lang="en-CA" sz="2400" dirty="0"/>
            <a:t>(20-02-2024)</a:t>
          </a:r>
        </a:p>
      </dgm:t>
    </dgm:pt>
    <dgm:pt modelId="{5DCD7DA0-855B-4E25-A6C6-46485E8548E4}" type="parTrans" cxnId="{B1F3240B-4BF0-4AB3-86F2-E26235B1E1A9}">
      <dgm:prSet/>
      <dgm:spPr/>
      <dgm:t>
        <a:bodyPr/>
        <a:lstStyle/>
        <a:p>
          <a:endParaRPr lang="en-CA"/>
        </a:p>
      </dgm:t>
    </dgm:pt>
    <dgm:pt modelId="{446EF458-D658-41CB-AB55-5ACCA31233A9}" type="sibTrans" cxnId="{B1F3240B-4BF0-4AB3-86F2-E26235B1E1A9}">
      <dgm:prSet/>
      <dgm:spPr/>
      <dgm:t>
        <a:bodyPr/>
        <a:lstStyle/>
        <a:p>
          <a:endParaRPr lang="en-CA"/>
        </a:p>
      </dgm:t>
    </dgm:pt>
    <dgm:pt modelId="{6F016FE7-E27A-4969-A942-D12746724BA7}">
      <dgm:prSet phldrT="[Text]" custT="1"/>
      <dgm:spPr/>
      <dgm:t>
        <a:bodyPr/>
        <a:lstStyle/>
        <a:p>
          <a:r>
            <a:rPr lang="en-CA" sz="2400" dirty="0"/>
            <a:t>Aryan Radadiya</a:t>
          </a:r>
        </a:p>
      </dgm:t>
    </dgm:pt>
    <dgm:pt modelId="{5879B105-C097-4A73-B050-3FA1E4C00CCE}" type="parTrans" cxnId="{E2CC8F46-0121-4074-B34F-510E441E3051}">
      <dgm:prSet/>
      <dgm:spPr/>
      <dgm:t>
        <a:bodyPr/>
        <a:lstStyle/>
        <a:p>
          <a:endParaRPr lang="en-CA"/>
        </a:p>
      </dgm:t>
    </dgm:pt>
    <dgm:pt modelId="{98280D4C-6DE8-45B2-956F-84C17AFB426D}" type="sibTrans" cxnId="{E2CC8F46-0121-4074-B34F-510E441E3051}">
      <dgm:prSet/>
      <dgm:spPr/>
      <dgm:t>
        <a:bodyPr/>
        <a:lstStyle/>
        <a:p>
          <a:endParaRPr lang="en-CA"/>
        </a:p>
      </dgm:t>
    </dgm:pt>
    <dgm:pt modelId="{BFFBBDF8-CCE2-4DF6-9A62-65B4ADDCBCB4}">
      <dgm:prSet phldrT="[Text]" custT="1"/>
      <dgm:spPr/>
      <dgm:t>
        <a:bodyPr/>
        <a:lstStyle/>
        <a:p>
          <a:r>
            <a:rPr lang="en-CA" sz="2400" dirty="0" err="1"/>
            <a:t>Joyson</a:t>
          </a:r>
          <a:r>
            <a:rPr lang="en-CA" sz="2400" dirty="0"/>
            <a:t> </a:t>
          </a:r>
          <a:r>
            <a:rPr lang="en-CA" sz="2400" dirty="0" err="1"/>
            <a:t>Domnic</a:t>
          </a:r>
          <a:r>
            <a:rPr lang="en-CA" sz="2400" dirty="0"/>
            <a:t> Gonsalves</a:t>
          </a:r>
        </a:p>
      </dgm:t>
    </dgm:pt>
    <dgm:pt modelId="{1CC929B5-4ABD-461E-877C-62B03623CBF7}" type="parTrans" cxnId="{404EEB5F-B87C-4827-82D4-8F071122923F}">
      <dgm:prSet/>
      <dgm:spPr/>
      <dgm:t>
        <a:bodyPr/>
        <a:lstStyle/>
        <a:p>
          <a:endParaRPr lang="en-CA"/>
        </a:p>
      </dgm:t>
    </dgm:pt>
    <dgm:pt modelId="{5B02CA62-FFDB-4CD8-9DA8-2A1D9DF3478C}" type="sibTrans" cxnId="{404EEB5F-B87C-4827-82D4-8F071122923F}">
      <dgm:prSet/>
      <dgm:spPr/>
      <dgm:t>
        <a:bodyPr/>
        <a:lstStyle/>
        <a:p>
          <a:endParaRPr lang="en-CA"/>
        </a:p>
      </dgm:t>
    </dgm:pt>
    <dgm:pt modelId="{CC370F1E-7E43-49B3-B54A-D8695DD0F199}">
      <dgm:prSet phldrT="[Text]" custT="1"/>
      <dgm:spPr/>
      <dgm:t>
        <a:bodyPr/>
        <a:lstStyle/>
        <a:p>
          <a:r>
            <a:rPr lang="en-CA" sz="2400" dirty="0"/>
            <a:t>Sumit Kumar Pandey</a:t>
          </a:r>
        </a:p>
      </dgm:t>
    </dgm:pt>
    <dgm:pt modelId="{2BBD12B0-3FB0-4D2B-9C03-C6A0FE893939}" type="parTrans" cxnId="{9E6D35EB-2B74-44CE-8C75-138AC957482D}">
      <dgm:prSet/>
      <dgm:spPr/>
      <dgm:t>
        <a:bodyPr/>
        <a:lstStyle/>
        <a:p>
          <a:endParaRPr lang="en-CA"/>
        </a:p>
      </dgm:t>
    </dgm:pt>
    <dgm:pt modelId="{BD84B2E0-612A-4CE9-946A-9E485D151FF6}" type="sibTrans" cxnId="{9E6D35EB-2B74-44CE-8C75-138AC957482D}">
      <dgm:prSet/>
      <dgm:spPr/>
      <dgm:t>
        <a:bodyPr/>
        <a:lstStyle/>
        <a:p>
          <a:endParaRPr lang="en-CA"/>
        </a:p>
      </dgm:t>
    </dgm:pt>
    <dgm:pt modelId="{087D2C63-797A-4696-BC2F-F50404396436}">
      <dgm:prSet custT="1"/>
      <dgm:spPr/>
      <dgm:t>
        <a:bodyPr/>
        <a:lstStyle/>
        <a:p>
          <a:r>
            <a:rPr lang="en-CA" sz="2400" dirty="0"/>
            <a:t>Recording</a:t>
          </a:r>
        </a:p>
      </dgm:t>
    </dgm:pt>
    <dgm:pt modelId="{30AE5281-40EA-47BE-9DEF-3FA606F89D69}" type="parTrans" cxnId="{FA5E0237-5F5A-4C01-A2E9-70A0BBBAC1F3}">
      <dgm:prSet/>
      <dgm:spPr/>
      <dgm:t>
        <a:bodyPr/>
        <a:lstStyle/>
        <a:p>
          <a:endParaRPr lang="en-CA"/>
        </a:p>
      </dgm:t>
    </dgm:pt>
    <dgm:pt modelId="{542B40E4-B9B3-4185-ACF4-C1B27F543DCA}" type="sibTrans" cxnId="{FA5E0237-5F5A-4C01-A2E9-70A0BBBAC1F3}">
      <dgm:prSet/>
      <dgm:spPr/>
      <dgm:t>
        <a:bodyPr/>
        <a:lstStyle/>
        <a:p>
          <a:endParaRPr lang="en-CA"/>
        </a:p>
      </dgm:t>
    </dgm:pt>
    <dgm:pt modelId="{9C99EB4B-830D-4B4D-B7FA-046B369A3386}">
      <dgm:prSet custT="1"/>
      <dgm:spPr/>
      <dgm:t>
        <a:bodyPr/>
        <a:lstStyle/>
        <a:p>
          <a:r>
            <a:rPr lang="en-CA" sz="2400" dirty="0"/>
            <a:t>Teams Meeting</a:t>
          </a:r>
        </a:p>
      </dgm:t>
    </dgm:pt>
    <dgm:pt modelId="{8ABFF85C-6853-4E87-9EEB-0D37F2A80A69}" type="parTrans" cxnId="{47240C2A-3FB2-4154-8936-BD9C75DB12AA}">
      <dgm:prSet/>
      <dgm:spPr/>
      <dgm:t>
        <a:bodyPr/>
        <a:lstStyle/>
        <a:p>
          <a:endParaRPr lang="en-CA"/>
        </a:p>
      </dgm:t>
    </dgm:pt>
    <dgm:pt modelId="{D6DBC89F-2187-444D-BE57-F1A64326817E}" type="sibTrans" cxnId="{47240C2A-3FB2-4154-8936-BD9C75DB12AA}">
      <dgm:prSet/>
      <dgm:spPr/>
      <dgm:t>
        <a:bodyPr/>
        <a:lstStyle/>
        <a:p>
          <a:endParaRPr lang="en-CA"/>
        </a:p>
      </dgm:t>
    </dgm:pt>
    <dgm:pt modelId="{194F4B51-1E97-4BA2-962D-BF42D5ABCC1A}">
      <dgm:prSet phldrT="[Text]" custT="1"/>
      <dgm:spPr/>
      <dgm:t>
        <a:bodyPr/>
        <a:lstStyle/>
        <a:p>
          <a:r>
            <a:rPr lang="en-CA" sz="2400" dirty="0"/>
            <a:t>Review the progress</a:t>
          </a:r>
        </a:p>
      </dgm:t>
    </dgm:pt>
    <dgm:pt modelId="{70F8BA3A-E5F9-42A8-B8DC-B3255C83815C}" type="parTrans" cxnId="{5EB002CA-AE17-46A1-8A7E-EB8B70673A01}">
      <dgm:prSet/>
      <dgm:spPr/>
      <dgm:t>
        <a:bodyPr/>
        <a:lstStyle/>
        <a:p>
          <a:endParaRPr lang="en-CA"/>
        </a:p>
      </dgm:t>
    </dgm:pt>
    <dgm:pt modelId="{2223C279-EFF6-4B49-A339-3FC316EAF32A}" type="sibTrans" cxnId="{5EB002CA-AE17-46A1-8A7E-EB8B70673A01}">
      <dgm:prSet/>
      <dgm:spPr/>
      <dgm:t>
        <a:bodyPr/>
        <a:lstStyle/>
        <a:p>
          <a:endParaRPr lang="en-CA"/>
        </a:p>
      </dgm:t>
    </dgm:pt>
    <dgm:pt modelId="{45AE4AC8-6043-4525-8BCF-C87EC4432240}" type="pres">
      <dgm:prSet presAssocID="{C026A620-F28E-4F5F-80D8-6F9308E9A60F}" presName="Name0" presStyleCnt="0">
        <dgm:presLayoutVars>
          <dgm:dir/>
          <dgm:animLvl val="lvl"/>
          <dgm:resizeHandles val="exact"/>
        </dgm:presLayoutVars>
      </dgm:prSet>
      <dgm:spPr/>
    </dgm:pt>
    <dgm:pt modelId="{080202C3-9D9A-4F0E-BCF0-CE71E899695B}" type="pres">
      <dgm:prSet presAssocID="{A272F836-47F0-4AD7-81AD-CFDA4A126C1F}" presName="composite" presStyleCnt="0"/>
      <dgm:spPr/>
    </dgm:pt>
    <dgm:pt modelId="{F7EB6A70-455F-40E3-B740-1FDC7A9339B6}" type="pres">
      <dgm:prSet presAssocID="{A272F836-47F0-4AD7-81AD-CFDA4A126C1F}" presName="parTx" presStyleLbl="alignNode1" presStyleIdx="0" presStyleCnt="4">
        <dgm:presLayoutVars>
          <dgm:chMax val="0"/>
          <dgm:chPref val="0"/>
          <dgm:bulletEnabled val="1"/>
        </dgm:presLayoutVars>
      </dgm:prSet>
      <dgm:spPr/>
    </dgm:pt>
    <dgm:pt modelId="{23B420FE-008C-4DE3-AA71-26375031B528}" type="pres">
      <dgm:prSet presAssocID="{A272F836-47F0-4AD7-81AD-CFDA4A126C1F}" presName="desTx" presStyleLbl="alignAccFollowNode1" presStyleIdx="0" presStyleCnt="4">
        <dgm:presLayoutVars>
          <dgm:bulletEnabled val="1"/>
        </dgm:presLayoutVars>
      </dgm:prSet>
      <dgm:spPr/>
    </dgm:pt>
    <dgm:pt modelId="{023B72E5-C823-4011-9EC2-B5B63B85E7EE}" type="pres">
      <dgm:prSet presAssocID="{0E169628-E46D-4175-9443-BBEA1615C067}" presName="space" presStyleCnt="0"/>
      <dgm:spPr/>
    </dgm:pt>
    <dgm:pt modelId="{5DCD4945-DAC3-4B3F-98ED-04F45F5B94E6}" type="pres">
      <dgm:prSet presAssocID="{DAF66AC7-5E17-4B28-94DF-FFF466119B98}" presName="composite" presStyleCnt="0"/>
      <dgm:spPr/>
    </dgm:pt>
    <dgm:pt modelId="{0A6C5D7B-ED79-46D1-A2F1-0B08DD8E5B64}" type="pres">
      <dgm:prSet presAssocID="{DAF66AC7-5E17-4B28-94DF-FFF466119B98}" presName="parTx" presStyleLbl="alignNode1" presStyleIdx="1" presStyleCnt="4">
        <dgm:presLayoutVars>
          <dgm:chMax val="0"/>
          <dgm:chPref val="0"/>
          <dgm:bulletEnabled val="1"/>
        </dgm:presLayoutVars>
      </dgm:prSet>
      <dgm:spPr/>
    </dgm:pt>
    <dgm:pt modelId="{ECF1DDFE-B440-4A6E-817E-7135700AD8F7}" type="pres">
      <dgm:prSet presAssocID="{DAF66AC7-5E17-4B28-94DF-FFF466119B98}" presName="desTx" presStyleLbl="alignAccFollowNode1" presStyleIdx="1" presStyleCnt="4">
        <dgm:presLayoutVars>
          <dgm:bulletEnabled val="1"/>
        </dgm:presLayoutVars>
      </dgm:prSet>
      <dgm:spPr/>
    </dgm:pt>
    <dgm:pt modelId="{EC13AC6D-0FC7-4072-97C8-14440FA7D5E6}" type="pres">
      <dgm:prSet presAssocID="{4497EC64-830D-4D7B-9445-17538D6FB30A}" presName="space" presStyleCnt="0"/>
      <dgm:spPr/>
    </dgm:pt>
    <dgm:pt modelId="{D6E07B3E-F6AE-4659-A5EF-E79473F9ADB1}" type="pres">
      <dgm:prSet presAssocID="{4C719258-BA15-437B-B563-EE67380ABDED}" presName="composite" presStyleCnt="0"/>
      <dgm:spPr/>
    </dgm:pt>
    <dgm:pt modelId="{6EAE7393-F7EF-4FC2-BD79-38081CE5AC20}" type="pres">
      <dgm:prSet presAssocID="{4C719258-BA15-437B-B563-EE67380ABDED}" presName="parTx" presStyleLbl="alignNode1" presStyleIdx="2" presStyleCnt="4">
        <dgm:presLayoutVars>
          <dgm:chMax val="0"/>
          <dgm:chPref val="0"/>
          <dgm:bulletEnabled val="1"/>
        </dgm:presLayoutVars>
      </dgm:prSet>
      <dgm:spPr/>
    </dgm:pt>
    <dgm:pt modelId="{7D4C7133-26ED-4E1A-AC91-7FAAEFF3D967}" type="pres">
      <dgm:prSet presAssocID="{4C719258-BA15-437B-B563-EE67380ABDED}" presName="desTx" presStyleLbl="alignAccFollowNode1" presStyleIdx="2" presStyleCnt="4">
        <dgm:presLayoutVars>
          <dgm:bulletEnabled val="1"/>
        </dgm:presLayoutVars>
      </dgm:prSet>
      <dgm:spPr/>
    </dgm:pt>
    <dgm:pt modelId="{43384F5C-614B-46E7-8CCF-2DB45CBF8872}" type="pres">
      <dgm:prSet presAssocID="{EAD05A9C-1F38-428C-BA42-AFCDFB277EB1}" presName="space" presStyleCnt="0"/>
      <dgm:spPr/>
    </dgm:pt>
    <dgm:pt modelId="{06961F35-A938-4045-A398-7F424C163A1F}" type="pres">
      <dgm:prSet presAssocID="{D37DD170-CAD6-414E-9F9F-CE760477F18E}" presName="composite" presStyleCnt="0"/>
      <dgm:spPr/>
    </dgm:pt>
    <dgm:pt modelId="{CD4DEE3A-7C7E-4211-BD00-A5B3E18132A4}" type="pres">
      <dgm:prSet presAssocID="{D37DD170-CAD6-414E-9F9F-CE760477F18E}" presName="parTx" presStyleLbl="alignNode1" presStyleIdx="3" presStyleCnt="4">
        <dgm:presLayoutVars>
          <dgm:chMax val="0"/>
          <dgm:chPref val="0"/>
          <dgm:bulletEnabled val="1"/>
        </dgm:presLayoutVars>
      </dgm:prSet>
      <dgm:spPr/>
    </dgm:pt>
    <dgm:pt modelId="{0CF87831-3FA6-4791-8A80-1009BEBEC7EB}" type="pres">
      <dgm:prSet presAssocID="{D37DD170-CAD6-414E-9F9F-CE760477F18E}" presName="desTx" presStyleLbl="alignAccFollowNode1" presStyleIdx="3" presStyleCnt="4">
        <dgm:presLayoutVars>
          <dgm:bulletEnabled val="1"/>
        </dgm:presLayoutVars>
      </dgm:prSet>
      <dgm:spPr/>
    </dgm:pt>
  </dgm:ptLst>
  <dgm:cxnLst>
    <dgm:cxn modelId="{8631F909-1E64-4229-8EEC-9A212D28AE53}" type="presOf" srcId="{087D2C63-797A-4696-BC2F-F50404396436}" destId="{7D4C7133-26ED-4E1A-AC91-7FAAEFF3D967}" srcOrd="0" destOrd="0" presId="urn:microsoft.com/office/officeart/2005/8/layout/hList1"/>
    <dgm:cxn modelId="{B1F3240B-4BF0-4AB3-86F2-E26235B1E1A9}" srcId="{A272F836-47F0-4AD7-81AD-CFDA4A126C1F}" destId="{A1712D4B-CF0F-4F39-98B1-3286651A45B5}" srcOrd="1" destOrd="0" parTransId="{5DCD7DA0-855B-4E25-A6C6-46485E8548E4}" sibTransId="{446EF458-D658-41CB-AB55-5ACCA31233A9}"/>
    <dgm:cxn modelId="{D6BC6416-1AFB-40DA-BA8C-C657D0F95209}" type="presOf" srcId="{EC5405B2-C5A8-422A-A1D0-03FF3EE17015}" destId="{0CF87831-3FA6-4791-8A80-1009BEBEC7EB}" srcOrd="0" destOrd="0" presId="urn:microsoft.com/office/officeart/2005/8/layout/hList1"/>
    <dgm:cxn modelId="{752B3428-F9B0-4862-BDD2-619E66E861DF}" srcId="{D37DD170-CAD6-414E-9F9F-CE760477F18E}" destId="{EC5405B2-C5A8-422A-A1D0-03FF3EE17015}" srcOrd="0" destOrd="0" parTransId="{A46C847F-BEEA-4978-81E1-CB1BE22AD483}" sibTransId="{FB810AFB-5364-4C1B-93F8-9DB6AF917B23}"/>
    <dgm:cxn modelId="{47240C2A-3FB2-4154-8936-BD9C75DB12AA}" srcId="{4C719258-BA15-437B-B563-EE67380ABDED}" destId="{9C99EB4B-830D-4B4D-B7FA-046B369A3386}" srcOrd="1" destOrd="0" parTransId="{8ABFF85C-6853-4E87-9EEB-0D37F2A80A69}" sibTransId="{D6DBC89F-2187-444D-BE57-F1A64326817E}"/>
    <dgm:cxn modelId="{FA5E0237-5F5A-4C01-A2E9-70A0BBBAC1F3}" srcId="{4C719258-BA15-437B-B563-EE67380ABDED}" destId="{087D2C63-797A-4696-BC2F-F50404396436}" srcOrd="0" destOrd="0" parTransId="{30AE5281-40EA-47BE-9DEF-3FA606F89D69}" sibTransId="{542B40E4-B9B3-4185-ACF4-C1B27F543DCA}"/>
    <dgm:cxn modelId="{404EEB5F-B87C-4827-82D4-8F071122923F}" srcId="{DAF66AC7-5E17-4B28-94DF-FFF466119B98}" destId="{BFFBBDF8-CCE2-4DF6-9A62-65B4ADDCBCB4}" srcOrd="2" destOrd="0" parTransId="{1CC929B5-4ABD-461E-877C-62B03623CBF7}" sibTransId="{5B02CA62-FFDB-4CD8-9DA8-2A1D9DF3478C}"/>
    <dgm:cxn modelId="{E2CC8F46-0121-4074-B34F-510E441E3051}" srcId="{DAF66AC7-5E17-4B28-94DF-FFF466119B98}" destId="{6F016FE7-E27A-4969-A942-D12746724BA7}" srcOrd="1" destOrd="0" parTransId="{5879B105-C097-4A73-B050-3FA1E4C00CCE}" sibTransId="{98280D4C-6DE8-45B2-956F-84C17AFB426D}"/>
    <dgm:cxn modelId="{1A7E8E4D-9E5B-4A52-A6EB-5832F25C0A47}" type="presOf" srcId="{A1712D4B-CF0F-4F39-98B1-3286651A45B5}" destId="{23B420FE-008C-4DE3-AA71-26375031B528}" srcOrd="0" destOrd="1" presId="urn:microsoft.com/office/officeart/2005/8/layout/hList1"/>
    <dgm:cxn modelId="{02D3666E-8C10-4678-A823-966CC4E12196}" type="presOf" srcId="{D37DD170-CAD6-414E-9F9F-CE760477F18E}" destId="{CD4DEE3A-7C7E-4211-BD00-A5B3E18132A4}" srcOrd="0" destOrd="0" presId="urn:microsoft.com/office/officeart/2005/8/layout/hList1"/>
    <dgm:cxn modelId="{D65A7D4F-3097-4C00-85BB-9709CF872591}" type="presOf" srcId="{AC897B15-AB97-4A08-9748-603268C2D598}" destId="{23B420FE-008C-4DE3-AA71-26375031B528}" srcOrd="0" destOrd="0" presId="urn:microsoft.com/office/officeart/2005/8/layout/hList1"/>
    <dgm:cxn modelId="{95BC8374-5748-47A4-BC1A-DD38C1EDEB80}" type="presOf" srcId="{CC370F1E-7E43-49B3-B54A-D8695DD0F199}" destId="{ECF1DDFE-B440-4A6E-817E-7135700AD8F7}" srcOrd="0" destOrd="3" presId="urn:microsoft.com/office/officeart/2005/8/layout/hList1"/>
    <dgm:cxn modelId="{838BB154-A5F2-48D2-AB85-2953DF9B8BE3}" srcId="{C026A620-F28E-4F5F-80D8-6F9308E9A60F}" destId="{D37DD170-CAD6-414E-9F9F-CE760477F18E}" srcOrd="3" destOrd="0" parTransId="{1091B35E-FCE1-4F4C-AB35-FB5A7567625F}" sibTransId="{79089553-1B10-45EF-9BCE-21B75FBA5734}"/>
    <dgm:cxn modelId="{C386B977-1209-46FD-9DA1-68A8362B15F3}" srcId="{DAF66AC7-5E17-4B28-94DF-FFF466119B98}" destId="{4C3D45A4-78F6-49D0-A85D-7C6C904B2F7D}" srcOrd="0" destOrd="0" parTransId="{AFE0227C-9E23-449E-9B41-831130AFECAC}" sibTransId="{D283D003-1AF4-45A5-89F8-AD49362C3502}"/>
    <dgm:cxn modelId="{F8067079-950C-4374-B201-57149488B440}" type="presOf" srcId="{4C3D45A4-78F6-49D0-A85D-7C6C904B2F7D}" destId="{ECF1DDFE-B440-4A6E-817E-7135700AD8F7}" srcOrd="0" destOrd="0" presId="urn:microsoft.com/office/officeart/2005/8/layout/hList1"/>
    <dgm:cxn modelId="{CC71A37A-9E1B-4413-B078-68925177ED53}" srcId="{C026A620-F28E-4F5F-80D8-6F9308E9A60F}" destId="{DAF66AC7-5E17-4B28-94DF-FFF466119B98}" srcOrd="1" destOrd="0" parTransId="{8D6384A6-F19B-4E2C-BF79-65DEE3807AEB}" sibTransId="{4497EC64-830D-4D7B-9445-17538D6FB30A}"/>
    <dgm:cxn modelId="{B87C3E8D-9263-407C-8633-E358F40E1691}" type="presOf" srcId="{6F016FE7-E27A-4969-A942-D12746724BA7}" destId="{ECF1DDFE-B440-4A6E-817E-7135700AD8F7}" srcOrd="0" destOrd="1" presId="urn:microsoft.com/office/officeart/2005/8/layout/hList1"/>
    <dgm:cxn modelId="{08CD6EAB-79EF-481F-B6BD-D609E7E65452}" type="presOf" srcId="{9C99EB4B-830D-4B4D-B7FA-046B369A3386}" destId="{7D4C7133-26ED-4E1A-AC91-7FAAEFF3D967}" srcOrd="0" destOrd="1" presId="urn:microsoft.com/office/officeart/2005/8/layout/hList1"/>
    <dgm:cxn modelId="{5DB53DB0-0992-4C69-A728-856413444596}" srcId="{C026A620-F28E-4F5F-80D8-6F9308E9A60F}" destId="{4C719258-BA15-437B-B563-EE67380ABDED}" srcOrd="2" destOrd="0" parTransId="{7583333C-ABE7-4775-ABE1-39A965CB664B}" sibTransId="{EAD05A9C-1F38-428C-BA42-AFCDFB277EB1}"/>
    <dgm:cxn modelId="{3F8513B7-FD7C-44F2-AA0D-3B4F812FAAFB}" type="presOf" srcId="{BFFBBDF8-CCE2-4DF6-9A62-65B4ADDCBCB4}" destId="{ECF1DDFE-B440-4A6E-817E-7135700AD8F7}" srcOrd="0" destOrd="2" presId="urn:microsoft.com/office/officeart/2005/8/layout/hList1"/>
    <dgm:cxn modelId="{F67220BD-2D20-410F-AF25-6E9A5DB75EC7}" srcId="{A272F836-47F0-4AD7-81AD-CFDA4A126C1F}" destId="{AC897B15-AB97-4A08-9748-603268C2D598}" srcOrd="0" destOrd="0" parTransId="{ACB599D3-6194-4F19-B1B9-381B76B1E810}" sibTransId="{EFC7A726-8390-48F7-9112-C73818197797}"/>
    <dgm:cxn modelId="{4A0A3CC8-345A-4AE1-B63C-6898BB06D56E}" type="presOf" srcId="{DAF66AC7-5E17-4B28-94DF-FFF466119B98}" destId="{0A6C5D7B-ED79-46D1-A2F1-0B08DD8E5B64}" srcOrd="0" destOrd="0" presId="urn:microsoft.com/office/officeart/2005/8/layout/hList1"/>
    <dgm:cxn modelId="{5EB002CA-AE17-46A1-8A7E-EB8B70673A01}" srcId="{D37DD170-CAD6-414E-9F9F-CE760477F18E}" destId="{194F4B51-1E97-4BA2-962D-BF42D5ABCC1A}" srcOrd="1" destOrd="0" parTransId="{70F8BA3A-E5F9-42A8-B8DC-B3255C83815C}" sibTransId="{2223C279-EFF6-4B49-A339-3FC316EAF32A}"/>
    <dgm:cxn modelId="{3625AED2-8D50-4692-981F-C9CE8737042C}" type="presOf" srcId="{C026A620-F28E-4F5F-80D8-6F9308E9A60F}" destId="{45AE4AC8-6043-4525-8BCF-C87EC4432240}" srcOrd="0" destOrd="0" presId="urn:microsoft.com/office/officeart/2005/8/layout/hList1"/>
    <dgm:cxn modelId="{616916D9-3842-414C-8DB6-21DF3A6D6C08}" type="presOf" srcId="{194F4B51-1E97-4BA2-962D-BF42D5ABCC1A}" destId="{0CF87831-3FA6-4791-8A80-1009BEBEC7EB}" srcOrd="0" destOrd="1" presId="urn:microsoft.com/office/officeart/2005/8/layout/hList1"/>
    <dgm:cxn modelId="{6DC60BEA-BEDA-4134-92CF-FC3EE054A93C}" type="presOf" srcId="{A272F836-47F0-4AD7-81AD-CFDA4A126C1F}" destId="{F7EB6A70-455F-40E3-B740-1FDC7A9339B6}" srcOrd="0" destOrd="0" presId="urn:microsoft.com/office/officeart/2005/8/layout/hList1"/>
    <dgm:cxn modelId="{9E6D35EB-2B74-44CE-8C75-138AC957482D}" srcId="{DAF66AC7-5E17-4B28-94DF-FFF466119B98}" destId="{CC370F1E-7E43-49B3-B54A-D8695DD0F199}" srcOrd="3" destOrd="0" parTransId="{2BBD12B0-3FB0-4D2B-9C03-C6A0FE893939}" sibTransId="{BD84B2E0-612A-4CE9-946A-9E485D151FF6}"/>
    <dgm:cxn modelId="{F26C13EE-308B-4ADE-88AB-4FC3F21591FC}" type="presOf" srcId="{4C719258-BA15-437B-B563-EE67380ABDED}" destId="{6EAE7393-F7EF-4FC2-BD79-38081CE5AC20}" srcOrd="0" destOrd="0" presId="urn:microsoft.com/office/officeart/2005/8/layout/hList1"/>
    <dgm:cxn modelId="{CB0A5FFA-FDA2-4684-A396-915BE7218DCF}" srcId="{C026A620-F28E-4F5F-80D8-6F9308E9A60F}" destId="{A272F836-47F0-4AD7-81AD-CFDA4A126C1F}" srcOrd="0" destOrd="0" parTransId="{185C169F-5142-4339-A5E9-8ADA76F19AAB}" sibTransId="{0E169628-E46D-4175-9443-BBEA1615C067}"/>
    <dgm:cxn modelId="{AF906B74-8806-4045-A69E-5A640B964DFB}" type="presParOf" srcId="{45AE4AC8-6043-4525-8BCF-C87EC4432240}" destId="{080202C3-9D9A-4F0E-BCF0-CE71E899695B}" srcOrd="0" destOrd="0" presId="urn:microsoft.com/office/officeart/2005/8/layout/hList1"/>
    <dgm:cxn modelId="{4E2B6584-5800-4381-8071-FC495D4EF4B3}" type="presParOf" srcId="{080202C3-9D9A-4F0E-BCF0-CE71E899695B}" destId="{F7EB6A70-455F-40E3-B740-1FDC7A9339B6}" srcOrd="0" destOrd="0" presId="urn:microsoft.com/office/officeart/2005/8/layout/hList1"/>
    <dgm:cxn modelId="{E8E4A9E8-DC32-497B-853C-C0F1C4EA8D1C}" type="presParOf" srcId="{080202C3-9D9A-4F0E-BCF0-CE71E899695B}" destId="{23B420FE-008C-4DE3-AA71-26375031B528}" srcOrd="1" destOrd="0" presId="urn:microsoft.com/office/officeart/2005/8/layout/hList1"/>
    <dgm:cxn modelId="{83B0257C-E63B-4614-8B7E-65D2A0794A61}" type="presParOf" srcId="{45AE4AC8-6043-4525-8BCF-C87EC4432240}" destId="{023B72E5-C823-4011-9EC2-B5B63B85E7EE}" srcOrd="1" destOrd="0" presId="urn:microsoft.com/office/officeart/2005/8/layout/hList1"/>
    <dgm:cxn modelId="{7C066DC2-323F-4153-96D7-570477735053}" type="presParOf" srcId="{45AE4AC8-6043-4525-8BCF-C87EC4432240}" destId="{5DCD4945-DAC3-4B3F-98ED-04F45F5B94E6}" srcOrd="2" destOrd="0" presId="urn:microsoft.com/office/officeart/2005/8/layout/hList1"/>
    <dgm:cxn modelId="{57B3CF22-24DA-47F2-B5F8-1DA44B7F6CCE}" type="presParOf" srcId="{5DCD4945-DAC3-4B3F-98ED-04F45F5B94E6}" destId="{0A6C5D7B-ED79-46D1-A2F1-0B08DD8E5B64}" srcOrd="0" destOrd="0" presId="urn:microsoft.com/office/officeart/2005/8/layout/hList1"/>
    <dgm:cxn modelId="{6FA0740B-50C3-4A7C-A47E-0A7BC4EDBD0D}" type="presParOf" srcId="{5DCD4945-DAC3-4B3F-98ED-04F45F5B94E6}" destId="{ECF1DDFE-B440-4A6E-817E-7135700AD8F7}" srcOrd="1" destOrd="0" presId="urn:microsoft.com/office/officeart/2005/8/layout/hList1"/>
    <dgm:cxn modelId="{2C75A0D2-5E75-4C19-90BA-0919D69657E1}" type="presParOf" srcId="{45AE4AC8-6043-4525-8BCF-C87EC4432240}" destId="{EC13AC6D-0FC7-4072-97C8-14440FA7D5E6}" srcOrd="3" destOrd="0" presId="urn:microsoft.com/office/officeart/2005/8/layout/hList1"/>
    <dgm:cxn modelId="{D88D4F39-93ED-473F-8D4E-B3F4BD801673}" type="presParOf" srcId="{45AE4AC8-6043-4525-8BCF-C87EC4432240}" destId="{D6E07B3E-F6AE-4659-A5EF-E79473F9ADB1}" srcOrd="4" destOrd="0" presId="urn:microsoft.com/office/officeart/2005/8/layout/hList1"/>
    <dgm:cxn modelId="{C384AE6A-9103-4E49-91F8-4CA90A45318F}" type="presParOf" srcId="{D6E07B3E-F6AE-4659-A5EF-E79473F9ADB1}" destId="{6EAE7393-F7EF-4FC2-BD79-38081CE5AC20}" srcOrd="0" destOrd="0" presId="urn:microsoft.com/office/officeart/2005/8/layout/hList1"/>
    <dgm:cxn modelId="{838FA14C-4C94-4A9C-8A29-93D6F15DF79F}" type="presParOf" srcId="{D6E07B3E-F6AE-4659-A5EF-E79473F9ADB1}" destId="{7D4C7133-26ED-4E1A-AC91-7FAAEFF3D967}" srcOrd="1" destOrd="0" presId="urn:microsoft.com/office/officeart/2005/8/layout/hList1"/>
    <dgm:cxn modelId="{066C757F-92A0-4B8A-BBED-9C1CC3243C24}" type="presParOf" srcId="{45AE4AC8-6043-4525-8BCF-C87EC4432240}" destId="{43384F5C-614B-46E7-8CCF-2DB45CBF8872}" srcOrd="5" destOrd="0" presId="urn:microsoft.com/office/officeart/2005/8/layout/hList1"/>
    <dgm:cxn modelId="{1D30A61B-D13F-4558-9404-A55F380B3EE0}" type="presParOf" srcId="{45AE4AC8-6043-4525-8BCF-C87EC4432240}" destId="{06961F35-A938-4045-A398-7F424C163A1F}" srcOrd="6" destOrd="0" presId="urn:microsoft.com/office/officeart/2005/8/layout/hList1"/>
    <dgm:cxn modelId="{350C7079-623F-486E-BCB6-3FF33DF88311}" type="presParOf" srcId="{06961F35-A938-4045-A398-7F424C163A1F}" destId="{CD4DEE3A-7C7E-4211-BD00-A5B3E18132A4}" srcOrd="0" destOrd="0" presId="urn:microsoft.com/office/officeart/2005/8/layout/hList1"/>
    <dgm:cxn modelId="{D23F44CD-78C4-4224-BF24-C142273BD53E}" type="presParOf" srcId="{06961F35-A938-4045-A398-7F424C163A1F}" destId="{0CF87831-3FA6-4791-8A80-1009BEBEC7E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114733-35B7-4D7B-B96D-738F62A5EA7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35A6B6-8D51-4255-A400-194A71A3F766}">
      <dgm:prSet/>
      <dgm:spPr/>
      <dgm:t>
        <a:bodyPr/>
        <a:lstStyle/>
        <a:p>
          <a:r>
            <a:rPr lang="en-CA"/>
            <a:t>We tested different ML algorithms and see which suits best for our data.</a:t>
          </a:r>
          <a:endParaRPr lang="en-US"/>
        </a:p>
      </dgm:t>
    </dgm:pt>
    <dgm:pt modelId="{61296F98-0C65-4CD6-94EA-28CE94FC63EC}" type="parTrans" cxnId="{0E488CCD-FA65-40C4-9CC7-78CC7B53B80E}">
      <dgm:prSet/>
      <dgm:spPr/>
      <dgm:t>
        <a:bodyPr/>
        <a:lstStyle/>
        <a:p>
          <a:endParaRPr lang="en-US"/>
        </a:p>
      </dgm:t>
    </dgm:pt>
    <dgm:pt modelId="{1B4F7114-7093-4C35-ACD6-9FBE6373053B}" type="sibTrans" cxnId="{0E488CCD-FA65-40C4-9CC7-78CC7B53B80E}">
      <dgm:prSet/>
      <dgm:spPr/>
      <dgm:t>
        <a:bodyPr/>
        <a:lstStyle/>
        <a:p>
          <a:endParaRPr lang="en-US"/>
        </a:p>
      </dgm:t>
    </dgm:pt>
    <dgm:pt modelId="{75C18EE5-020E-49E5-9137-7F88F0C328C6}">
      <dgm:prSet/>
      <dgm:spPr/>
      <dgm:t>
        <a:bodyPr/>
        <a:lstStyle/>
        <a:p>
          <a:r>
            <a:rPr lang="en-CA"/>
            <a:t>We design multiple prototypes for our dashboard.</a:t>
          </a:r>
          <a:endParaRPr lang="en-US"/>
        </a:p>
      </dgm:t>
    </dgm:pt>
    <dgm:pt modelId="{59EC0F1F-EF7E-485B-A343-B47837AE8E80}" type="parTrans" cxnId="{9DA6426B-F209-4F85-AE75-5F7AE858410D}">
      <dgm:prSet/>
      <dgm:spPr/>
      <dgm:t>
        <a:bodyPr/>
        <a:lstStyle/>
        <a:p>
          <a:endParaRPr lang="en-US"/>
        </a:p>
      </dgm:t>
    </dgm:pt>
    <dgm:pt modelId="{5A2E3560-269D-44B7-986C-1319085DA667}" type="sibTrans" cxnId="{9DA6426B-F209-4F85-AE75-5F7AE858410D}">
      <dgm:prSet/>
      <dgm:spPr/>
      <dgm:t>
        <a:bodyPr/>
        <a:lstStyle/>
        <a:p>
          <a:endParaRPr lang="en-US"/>
        </a:p>
      </dgm:t>
    </dgm:pt>
    <dgm:pt modelId="{50A9ED2D-9B35-4A58-9E90-1BC9F1E4DC1B}" type="pres">
      <dgm:prSet presAssocID="{EF114733-35B7-4D7B-B96D-738F62A5EA71}" presName="root" presStyleCnt="0">
        <dgm:presLayoutVars>
          <dgm:dir/>
          <dgm:resizeHandles val="exact"/>
        </dgm:presLayoutVars>
      </dgm:prSet>
      <dgm:spPr/>
    </dgm:pt>
    <dgm:pt modelId="{7C5F57E9-E977-4543-9E0B-9D7FCC9DC668}" type="pres">
      <dgm:prSet presAssocID="{0235A6B6-8D51-4255-A400-194A71A3F766}" presName="compNode" presStyleCnt="0"/>
      <dgm:spPr/>
    </dgm:pt>
    <dgm:pt modelId="{34978783-0927-4B60-90C9-6959F637DD97}" type="pres">
      <dgm:prSet presAssocID="{0235A6B6-8D51-4255-A400-194A71A3F766}" presName="bgRect" presStyleLbl="bgShp" presStyleIdx="0" presStyleCnt="2"/>
      <dgm:spPr/>
    </dgm:pt>
    <dgm:pt modelId="{DCF9341D-8255-4244-A345-E0A0E2D4DE92}" type="pres">
      <dgm:prSet presAssocID="{0235A6B6-8D51-4255-A400-194A71A3F7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89286F1-37E4-4926-99FC-3D1E87865773}" type="pres">
      <dgm:prSet presAssocID="{0235A6B6-8D51-4255-A400-194A71A3F766}" presName="spaceRect" presStyleCnt="0"/>
      <dgm:spPr/>
    </dgm:pt>
    <dgm:pt modelId="{C8F8ED72-C0F3-481D-9E50-494777A81C0B}" type="pres">
      <dgm:prSet presAssocID="{0235A6B6-8D51-4255-A400-194A71A3F766}" presName="parTx" presStyleLbl="revTx" presStyleIdx="0" presStyleCnt="2">
        <dgm:presLayoutVars>
          <dgm:chMax val="0"/>
          <dgm:chPref val="0"/>
        </dgm:presLayoutVars>
      </dgm:prSet>
      <dgm:spPr/>
    </dgm:pt>
    <dgm:pt modelId="{4B2F5DCF-9E40-46FD-8FC2-99804A992DDB}" type="pres">
      <dgm:prSet presAssocID="{1B4F7114-7093-4C35-ACD6-9FBE6373053B}" presName="sibTrans" presStyleCnt="0"/>
      <dgm:spPr/>
    </dgm:pt>
    <dgm:pt modelId="{B9AEE46F-FDD5-4E23-BEF4-A36C7FB585C5}" type="pres">
      <dgm:prSet presAssocID="{75C18EE5-020E-49E5-9137-7F88F0C328C6}" presName="compNode" presStyleCnt="0"/>
      <dgm:spPr/>
    </dgm:pt>
    <dgm:pt modelId="{E1824BC0-871A-4CB1-9027-E205C2B78E6F}" type="pres">
      <dgm:prSet presAssocID="{75C18EE5-020E-49E5-9137-7F88F0C328C6}" presName="bgRect" presStyleLbl="bgShp" presStyleIdx="1" presStyleCnt="2"/>
      <dgm:spPr/>
    </dgm:pt>
    <dgm:pt modelId="{A0716114-E483-4BEC-B581-A841E9749A4E}" type="pres">
      <dgm:prSet presAssocID="{75C18EE5-020E-49E5-9137-7F88F0C328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013FDB8-E2A9-4212-B9B3-D59F5B1CBB9B}" type="pres">
      <dgm:prSet presAssocID="{75C18EE5-020E-49E5-9137-7F88F0C328C6}" presName="spaceRect" presStyleCnt="0"/>
      <dgm:spPr/>
    </dgm:pt>
    <dgm:pt modelId="{6695F35C-232B-4C0D-B425-018B274A1A0E}" type="pres">
      <dgm:prSet presAssocID="{75C18EE5-020E-49E5-9137-7F88F0C328C6}" presName="parTx" presStyleLbl="revTx" presStyleIdx="1" presStyleCnt="2">
        <dgm:presLayoutVars>
          <dgm:chMax val="0"/>
          <dgm:chPref val="0"/>
        </dgm:presLayoutVars>
      </dgm:prSet>
      <dgm:spPr/>
    </dgm:pt>
  </dgm:ptLst>
  <dgm:cxnLst>
    <dgm:cxn modelId="{3CE98C38-9C8A-40BE-9B5A-F9B29C10D722}" type="presOf" srcId="{75C18EE5-020E-49E5-9137-7F88F0C328C6}" destId="{6695F35C-232B-4C0D-B425-018B274A1A0E}" srcOrd="0" destOrd="0" presId="urn:microsoft.com/office/officeart/2018/2/layout/IconVerticalSolidList"/>
    <dgm:cxn modelId="{9DA6426B-F209-4F85-AE75-5F7AE858410D}" srcId="{EF114733-35B7-4D7B-B96D-738F62A5EA71}" destId="{75C18EE5-020E-49E5-9137-7F88F0C328C6}" srcOrd="1" destOrd="0" parTransId="{59EC0F1F-EF7E-485B-A343-B47837AE8E80}" sibTransId="{5A2E3560-269D-44B7-986C-1319085DA667}"/>
    <dgm:cxn modelId="{58CB6C4F-4527-4ACA-B418-C39E7EBBD3F4}" type="presOf" srcId="{0235A6B6-8D51-4255-A400-194A71A3F766}" destId="{C8F8ED72-C0F3-481D-9E50-494777A81C0B}" srcOrd="0" destOrd="0" presId="urn:microsoft.com/office/officeart/2018/2/layout/IconVerticalSolidList"/>
    <dgm:cxn modelId="{0E488CCD-FA65-40C4-9CC7-78CC7B53B80E}" srcId="{EF114733-35B7-4D7B-B96D-738F62A5EA71}" destId="{0235A6B6-8D51-4255-A400-194A71A3F766}" srcOrd="0" destOrd="0" parTransId="{61296F98-0C65-4CD6-94EA-28CE94FC63EC}" sibTransId="{1B4F7114-7093-4C35-ACD6-9FBE6373053B}"/>
    <dgm:cxn modelId="{3C9B03F4-42EA-474D-B55D-B9E1075328C7}" type="presOf" srcId="{EF114733-35B7-4D7B-B96D-738F62A5EA71}" destId="{50A9ED2D-9B35-4A58-9E90-1BC9F1E4DC1B}" srcOrd="0" destOrd="0" presId="urn:microsoft.com/office/officeart/2018/2/layout/IconVerticalSolidList"/>
    <dgm:cxn modelId="{75FA9C3A-A4F2-4901-B2FE-469FB27EFAE8}" type="presParOf" srcId="{50A9ED2D-9B35-4A58-9E90-1BC9F1E4DC1B}" destId="{7C5F57E9-E977-4543-9E0B-9D7FCC9DC668}" srcOrd="0" destOrd="0" presId="urn:microsoft.com/office/officeart/2018/2/layout/IconVerticalSolidList"/>
    <dgm:cxn modelId="{383D1BA5-779D-48A3-A32B-13C5647AF490}" type="presParOf" srcId="{7C5F57E9-E977-4543-9E0B-9D7FCC9DC668}" destId="{34978783-0927-4B60-90C9-6959F637DD97}" srcOrd="0" destOrd="0" presId="urn:microsoft.com/office/officeart/2018/2/layout/IconVerticalSolidList"/>
    <dgm:cxn modelId="{493DFCD4-59D2-4DBD-A0B0-744A5777B15A}" type="presParOf" srcId="{7C5F57E9-E977-4543-9E0B-9D7FCC9DC668}" destId="{DCF9341D-8255-4244-A345-E0A0E2D4DE92}" srcOrd="1" destOrd="0" presId="urn:microsoft.com/office/officeart/2018/2/layout/IconVerticalSolidList"/>
    <dgm:cxn modelId="{8EBEF112-9BC1-413F-A455-A04F8C4BC075}" type="presParOf" srcId="{7C5F57E9-E977-4543-9E0B-9D7FCC9DC668}" destId="{289286F1-37E4-4926-99FC-3D1E87865773}" srcOrd="2" destOrd="0" presId="urn:microsoft.com/office/officeart/2018/2/layout/IconVerticalSolidList"/>
    <dgm:cxn modelId="{EE8538E4-39BB-412A-A7D5-C31AFCAA9CBA}" type="presParOf" srcId="{7C5F57E9-E977-4543-9E0B-9D7FCC9DC668}" destId="{C8F8ED72-C0F3-481D-9E50-494777A81C0B}" srcOrd="3" destOrd="0" presId="urn:microsoft.com/office/officeart/2018/2/layout/IconVerticalSolidList"/>
    <dgm:cxn modelId="{5C8998B9-0FD4-4DEE-896E-0F6310A576B1}" type="presParOf" srcId="{50A9ED2D-9B35-4A58-9E90-1BC9F1E4DC1B}" destId="{4B2F5DCF-9E40-46FD-8FC2-99804A992DDB}" srcOrd="1" destOrd="0" presId="urn:microsoft.com/office/officeart/2018/2/layout/IconVerticalSolidList"/>
    <dgm:cxn modelId="{253C733E-E059-4435-A6DA-D43FA9BD0CEB}" type="presParOf" srcId="{50A9ED2D-9B35-4A58-9E90-1BC9F1E4DC1B}" destId="{B9AEE46F-FDD5-4E23-BEF4-A36C7FB585C5}" srcOrd="2" destOrd="0" presId="urn:microsoft.com/office/officeart/2018/2/layout/IconVerticalSolidList"/>
    <dgm:cxn modelId="{507E98C9-910E-4D66-AF1E-F7F37ACEC7AA}" type="presParOf" srcId="{B9AEE46F-FDD5-4E23-BEF4-A36C7FB585C5}" destId="{E1824BC0-871A-4CB1-9027-E205C2B78E6F}" srcOrd="0" destOrd="0" presId="urn:microsoft.com/office/officeart/2018/2/layout/IconVerticalSolidList"/>
    <dgm:cxn modelId="{62FECA0F-9200-41C0-8CFE-A979750A04C9}" type="presParOf" srcId="{B9AEE46F-FDD5-4E23-BEF4-A36C7FB585C5}" destId="{A0716114-E483-4BEC-B581-A841E9749A4E}" srcOrd="1" destOrd="0" presId="urn:microsoft.com/office/officeart/2018/2/layout/IconVerticalSolidList"/>
    <dgm:cxn modelId="{7B54A67E-727B-42E4-95A3-D63AC325299D}" type="presParOf" srcId="{B9AEE46F-FDD5-4E23-BEF4-A36C7FB585C5}" destId="{4013FDB8-E2A9-4212-B9B3-D59F5B1CBB9B}" srcOrd="2" destOrd="0" presId="urn:microsoft.com/office/officeart/2018/2/layout/IconVerticalSolidList"/>
    <dgm:cxn modelId="{21B18515-6803-425C-B0A3-6EF334881843}" type="presParOf" srcId="{B9AEE46F-FDD5-4E23-BEF4-A36C7FB585C5}" destId="{6695F35C-232B-4C0D-B425-018B274A1A0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095D0-2E66-4F35-91B1-773A5499ECBA}">
      <dsp:nvSpPr>
        <dsp:cNvPr id="0" name=""/>
        <dsp:cNvSpPr/>
      </dsp:nvSpPr>
      <dsp:spPr>
        <a:xfrm>
          <a:off x="0" y="1467515"/>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Initial Requirement</a:t>
          </a:r>
          <a:endParaRPr lang="en-CA" sz="1200" kern="1200" dirty="0"/>
        </a:p>
      </dsp:txBody>
      <dsp:txXfrm>
        <a:off x="23099" y="1490614"/>
        <a:ext cx="1268251" cy="742472"/>
      </dsp:txXfrm>
    </dsp:sp>
    <dsp:sp modelId="{E455066E-98B8-4FEF-9BAC-E97A0377CA6D}">
      <dsp:nvSpPr>
        <dsp:cNvPr id="0" name=""/>
        <dsp:cNvSpPr/>
      </dsp:nvSpPr>
      <dsp:spPr>
        <a:xfrm>
          <a:off x="1445895" y="1698858"/>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1445895" y="1764055"/>
        <a:ext cx="195064" cy="195589"/>
      </dsp:txXfrm>
    </dsp:sp>
    <dsp:sp modelId="{ECFA9093-6704-4C89-820E-CB4F8454BDFF}">
      <dsp:nvSpPr>
        <dsp:cNvPr id="0" name=""/>
        <dsp:cNvSpPr/>
      </dsp:nvSpPr>
      <dsp:spPr>
        <a:xfrm>
          <a:off x="1840230" y="1467515"/>
          <a:ext cx="1314449" cy="788670"/>
        </a:xfrm>
        <a:prstGeom prst="roundRect">
          <a:avLst>
            <a:gd name="adj" fmla="val 10000"/>
          </a:avLst>
        </a:prstGeom>
        <a:solidFill>
          <a:schemeClr val="accent2">
            <a:hueOff val="-292870"/>
            <a:satOff val="-8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Design</a:t>
          </a:r>
          <a:endParaRPr lang="en-CA" sz="1200" kern="1200" dirty="0"/>
        </a:p>
      </dsp:txBody>
      <dsp:txXfrm>
        <a:off x="1863329" y="1490614"/>
        <a:ext cx="1268251" cy="742472"/>
      </dsp:txXfrm>
    </dsp:sp>
    <dsp:sp modelId="{545D33AB-3843-4CF1-9CAB-B95E9C831227}">
      <dsp:nvSpPr>
        <dsp:cNvPr id="0" name=""/>
        <dsp:cNvSpPr/>
      </dsp:nvSpPr>
      <dsp:spPr>
        <a:xfrm>
          <a:off x="3286125" y="1698858"/>
          <a:ext cx="278663" cy="325983"/>
        </a:xfrm>
        <a:prstGeom prst="rightArrow">
          <a:avLst>
            <a:gd name="adj1" fmla="val 60000"/>
            <a:gd name="adj2" fmla="val 50000"/>
          </a:avLst>
        </a:prstGeom>
        <a:solidFill>
          <a:schemeClr val="accent2">
            <a:hueOff val="-366088"/>
            <a:satOff val="-105"/>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3286125" y="1764055"/>
        <a:ext cx="195064" cy="195589"/>
      </dsp:txXfrm>
    </dsp:sp>
    <dsp:sp modelId="{5906D7C8-BA99-4A76-A63B-B743A4FBEE04}">
      <dsp:nvSpPr>
        <dsp:cNvPr id="0" name=""/>
        <dsp:cNvSpPr/>
      </dsp:nvSpPr>
      <dsp:spPr>
        <a:xfrm>
          <a:off x="3680460" y="1467515"/>
          <a:ext cx="1314449" cy="788670"/>
        </a:xfrm>
        <a:prstGeom prst="roundRect">
          <a:avLst>
            <a:gd name="adj" fmla="val 10000"/>
          </a:avLst>
        </a:prstGeom>
        <a:solidFill>
          <a:schemeClr val="accent2">
            <a:hueOff val="-585740"/>
            <a:satOff val="-167"/>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Implementation/ Coding</a:t>
          </a:r>
          <a:endParaRPr lang="en-CA" sz="1200" kern="1200" dirty="0"/>
        </a:p>
      </dsp:txBody>
      <dsp:txXfrm>
        <a:off x="3703559" y="1490614"/>
        <a:ext cx="1268251" cy="742472"/>
      </dsp:txXfrm>
    </dsp:sp>
    <dsp:sp modelId="{3FE8B348-1A31-4B63-9207-AA7038C87B10}">
      <dsp:nvSpPr>
        <dsp:cNvPr id="0" name=""/>
        <dsp:cNvSpPr/>
      </dsp:nvSpPr>
      <dsp:spPr>
        <a:xfrm>
          <a:off x="5126355" y="1698858"/>
          <a:ext cx="278663" cy="325983"/>
        </a:xfrm>
        <a:prstGeom prst="rightArrow">
          <a:avLst>
            <a:gd name="adj1" fmla="val 60000"/>
            <a:gd name="adj2" fmla="val 50000"/>
          </a:avLst>
        </a:prstGeom>
        <a:solidFill>
          <a:schemeClr val="accent2">
            <a:hueOff val="-732175"/>
            <a:satOff val="-209"/>
            <a:lumOff val="352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5126355" y="1764055"/>
        <a:ext cx="195064" cy="195589"/>
      </dsp:txXfrm>
    </dsp:sp>
    <dsp:sp modelId="{14D3FB82-F549-4EF5-A711-6A0C26CE0605}">
      <dsp:nvSpPr>
        <dsp:cNvPr id="0" name=""/>
        <dsp:cNvSpPr/>
      </dsp:nvSpPr>
      <dsp:spPr>
        <a:xfrm>
          <a:off x="5520690" y="1467515"/>
          <a:ext cx="1314449" cy="788670"/>
        </a:xfrm>
        <a:prstGeom prst="roundRect">
          <a:avLst>
            <a:gd name="adj" fmla="val 10000"/>
          </a:avLst>
        </a:prstGeom>
        <a:solidFill>
          <a:schemeClr val="accent2">
            <a:hueOff val="-878610"/>
            <a:satOff val="-251"/>
            <a:lumOff val="4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Development</a:t>
          </a:r>
          <a:endParaRPr lang="en-CA" sz="1200" kern="1200" dirty="0"/>
        </a:p>
      </dsp:txBody>
      <dsp:txXfrm>
        <a:off x="5543789" y="1490614"/>
        <a:ext cx="1268251" cy="742472"/>
      </dsp:txXfrm>
    </dsp:sp>
    <dsp:sp modelId="{2402C74F-C3B8-4021-839D-B759E496729F}">
      <dsp:nvSpPr>
        <dsp:cNvPr id="0" name=""/>
        <dsp:cNvSpPr/>
      </dsp:nvSpPr>
      <dsp:spPr>
        <a:xfrm>
          <a:off x="6966585" y="1698858"/>
          <a:ext cx="278663" cy="325983"/>
        </a:xfrm>
        <a:prstGeom prst="rightArrow">
          <a:avLst>
            <a:gd name="adj1" fmla="val 60000"/>
            <a:gd name="adj2" fmla="val 50000"/>
          </a:avLst>
        </a:prstGeom>
        <a:solidFill>
          <a:schemeClr val="accent2">
            <a:hueOff val="-1098263"/>
            <a:satOff val="-314"/>
            <a:lumOff val="5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6966585" y="1764055"/>
        <a:ext cx="195064" cy="195589"/>
      </dsp:txXfrm>
    </dsp:sp>
    <dsp:sp modelId="{B463C03D-77B1-4336-8DF1-034B6F195C9C}">
      <dsp:nvSpPr>
        <dsp:cNvPr id="0" name=""/>
        <dsp:cNvSpPr/>
      </dsp:nvSpPr>
      <dsp:spPr>
        <a:xfrm>
          <a:off x="7360920" y="1467515"/>
          <a:ext cx="1314449" cy="788670"/>
        </a:xfrm>
        <a:prstGeom prst="roundRect">
          <a:avLst>
            <a:gd name="adj" fmla="val 10000"/>
          </a:avLst>
        </a:prstGeom>
        <a:solidFill>
          <a:schemeClr val="accent2">
            <a:hueOff val="-1171480"/>
            <a:satOff val="-334"/>
            <a:lumOff val="5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a:t>Testing</a:t>
          </a:r>
          <a:endParaRPr lang="en-CA" sz="1200" kern="1200" dirty="0"/>
        </a:p>
      </dsp:txBody>
      <dsp:txXfrm>
        <a:off x="7384019" y="1490614"/>
        <a:ext cx="1268251" cy="742472"/>
      </dsp:txXfrm>
    </dsp:sp>
    <dsp:sp modelId="{1A88B0B7-837C-4258-80AA-14960D913F1F}">
      <dsp:nvSpPr>
        <dsp:cNvPr id="0" name=""/>
        <dsp:cNvSpPr/>
      </dsp:nvSpPr>
      <dsp:spPr>
        <a:xfrm>
          <a:off x="8806814" y="1698858"/>
          <a:ext cx="278663" cy="325983"/>
        </a:xfrm>
        <a:prstGeom prst="rightArrow">
          <a:avLst>
            <a:gd name="adj1" fmla="val 60000"/>
            <a:gd name="adj2" fmla="val 50000"/>
          </a:avLst>
        </a:prstGeom>
        <a:solidFill>
          <a:schemeClr val="accent2">
            <a:hueOff val="-1464350"/>
            <a:satOff val="-418"/>
            <a:lumOff val="705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CA" sz="1000" kern="1200"/>
        </a:p>
      </dsp:txBody>
      <dsp:txXfrm>
        <a:off x="8806814" y="1764055"/>
        <a:ext cx="195064" cy="195589"/>
      </dsp:txXfrm>
    </dsp:sp>
    <dsp:sp modelId="{4C290B39-01D1-42C5-81AB-4E873DDCE999}">
      <dsp:nvSpPr>
        <dsp:cNvPr id="0" name=""/>
        <dsp:cNvSpPr/>
      </dsp:nvSpPr>
      <dsp:spPr>
        <a:xfrm>
          <a:off x="9201149" y="1467515"/>
          <a:ext cx="1314449" cy="788670"/>
        </a:xfrm>
        <a:prstGeom prst="roundRect">
          <a:avLst>
            <a:gd name="adj" fmla="val 10000"/>
          </a:avLst>
        </a:prstGeom>
        <a:solidFill>
          <a:schemeClr val="accent2">
            <a:hueOff val="-1464350"/>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CA" sz="1200" kern="1200" dirty="0"/>
            <a:t>Final Report</a:t>
          </a:r>
        </a:p>
      </dsp:txBody>
      <dsp:txXfrm>
        <a:off x="9224248" y="1490614"/>
        <a:ext cx="1268251" cy="7424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9756A-15B3-4C18-9FEA-AA6B63DC8A35}">
      <dsp:nvSpPr>
        <dsp:cNvPr id="0" name=""/>
        <dsp:cNvSpPr/>
      </dsp:nvSpPr>
      <dsp:spPr>
        <a:xfrm>
          <a:off x="-5679842" y="-869588"/>
          <a:ext cx="6763529" cy="6763529"/>
        </a:xfrm>
        <a:prstGeom prst="blockArc">
          <a:avLst>
            <a:gd name="adj1" fmla="val 18900000"/>
            <a:gd name="adj2" fmla="val 2700000"/>
            <a:gd name="adj3" fmla="val 31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284DC4-1E9D-436B-84C8-D5F6C4162348}">
      <dsp:nvSpPr>
        <dsp:cNvPr id="0" name=""/>
        <dsp:cNvSpPr/>
      </dsp:nvSpPr>
      <dsp:spPr>
        <a:xfrm>
          <a:off x="697380" y="502435"/>
          <a:ext cx="1142223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Research Datasets</a:t>
          </a:r>
        </a:p>
        <a:p>
          <a:pPr marL="171450" lvl="1" indent="-171450" algn="l" defTabSz="711200">
            <a:lnSpc>
              <a:spcPct val="90000"/>
            </a:lnSpc>
            <a:spcBef>
              <a:spcPct val="0"/>
            </a:spcBef>
            <a:spcAft>
              <a:spcPct val="15000"/>
            </a:spcAft>
            <a:buChar char="•"/>
          </a:pPr>
          <a:r>
            <a:rPr lang="en-CA" sz="1600" kern="1200" dirty="0"/>
            <a:t>BlackRock has a very diverse portfolio so it is important to find right dataset which is perfect for our research.</a:t>
          </a:r>
        </a:p>
      </dsp:txBody>
      <dsp:txXfrm>
        <a:off x="697380" y="502435"/>
        <a:ext cx="11422234" cy="1004870"/>
      </dsp:txXfrm>
    </dsp:sp>
    <dsp:sp modelId="{91700DA7-7EF1-453B-B6C6-24FA8C599FAC}">
      <dsp:nvSpPr>
        <dsp:cNvPr id="0" name=""/>
        <dsp:cNvSpPr/>
      </dsp:nvSpPr>
      <dsp:spPr>
        <a:xfrm>
          <a:off x="69336" y="376826"/>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F06E8-3C9B-43B1-A700-FDF1EAB5706F}">
      <dsp:nvSpPr>
        <dsp:cNvPr id="0" name=""/>
        <dsp:cNvSpPr/>
      </dsp:nvSpPr>
      <dsp:spPr>
        <a:xfrm>
          <a:off x="1062650" y="2009740"/>
          <a:ext cx="1105696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Collecting Dataset</a:t>
          </a:r>
        </a:p>
        <a:p>
          <a:pPr marL="171450" lvl="1" indent="-171450" algn="l" defTabSz="711200">
            <a:lnSpc>
              <a:spcPct val="90000"/>
            </a:lnSpc>
            <a:spcBef>
              <a:spcPct val="0"/>
            </a:spcBef>
            <a:spcAft>
              <a:spcPct val="15000"/>
            </a:spcAft>
            <a:buChar char="•"/>
          </a:pPr>
          <a:r>
            <a:rPr lang="en-CA" sz="1600" kern="1200" dirty="0"/>
            <a:t>Initially scraping data directly from the official site is challenging so we downloaded the data to our local machine and then uploaded it to our Jupiter notebook.</a:t>
          </a:r>
        </a:p>
      </dsp:txBody>
      <dsp:txXfrm>
        <a:off x="1062650" y="2009740"/>
        <a:ext cx="11056964" cy="1004870"/>
      </dsp:txXfrm>
    </dsp:sp>
    <dsp:sp modelId="{97FF5C49-43EF-4DF3-91F8-1D85F28C929D}">
      <dsp:nvSpPr>
        <dsp:cNvPr id="0" name=""/>
        <dsp:cNvSpPr/>
      </dsp:nvSpPr>
      <dsp:spPr>
        <a:xfrm>
          <a:off x="434606" y="1884132"/>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AADA11-10C6-4A22-A9EA-08124355F4DA}">
      <dsp:nvSpPr>
        <dsp:cNvPr id="0" name=""/>
        <dsp:cNvSpPr/>
      </dsp:nvSpPr>
      <dsp:spPr>
        <a:xfrm>
          <a:off x="697380" y="3517046"/>
          <a:ext cx="1142223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Cleaning Dataset</a:t>
          </a:r>
        </a:p>
        <a:p>
          <a:pPr marL="171450" lvl="1" indent="-171450" algn="l" defTabSz="711200">
            <a:lnSpc>
              <a:spcPct val="90000"/>
            </a:lnSpc>
            <a:spcBef>
              <a:spcPct val="0"/>
            </a:spcBef>
            <a:spcAft>
              <a:spcPct val="15000"/>
            </a:spcAft>
            <a:buChar char="•"/>
          </a:pPr>
          <a:r>
            <a:rPr lang="en-CA" sz="1600" kern="1200" dirty="0"/>
            <a:t>There are many null values and unwanted data which we are not going to use so we will remove the columns and data which we don’t want.</a:t>
          </a:r>
        </a:p>
      </dsp:txBody>
      <dsp:txXfrm>
        <a:off x="697380" y="3517046"/>
        <a:ext cx="11422234" cy="1004870"/>
      </dsp:txXfrm>
    </dsp:sp>
    <dsp:sp modelId="{22C5761A-4975-4FA9-8436-8C98D87A6316}">
      <dsp:nvSpPr>
        <dsp:cNvPr id="0" name=""/>
        <dsp:cNvSpPr/>
      </dsp:nvSpPr>
      <dsp:spPr>
        <a:xfrm>
          <a:off x="69336" y="3391437"/>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9756A-15B3-4C18-9FEA-AA6B63DC8A35}">
      <dsp:nvSpPr>
        <dsp:cNvPr id="0" name=""/>
        <dsp:cNvSpPr/>
      </dsp:nvSpPr>
      <dsp:spPr>
        <a:xfrm>
          <a:off x="-5679842" y="-869588"/>
          <a:ext cx="6763529" cy="6763529"/>
        </a:xfrm>
        <a:prstGeom prst="blockArc">
          <a:avLst>
            <a:gd name="adj1" fmla="val 18900000"/>
            <a:gd name="adj2" fmla="val 2700000"/>
            <a:gd name="adj3" fmla="val 31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284DC4-1E9D-436B-84C8-D5F6C4162348}">
      <dsp:nvSpPr>
        <dsp:cNvPr id="0" name=""/>
        <dsp:cNvSpPr/>
      </dsp:nvSpPr>
      <dsp:spPr>
        <a:xfrm>
          <a:off x="697380" y="502435"/>
          <a:ext cx="1142223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Planning the Analysis</a:t>
          </a:r>
        </a:p>
        <a:p>
          <a:pPr marL="171450" lvl="1" indent="-171450" algn="l" defTabSz="711200">
            <a:lnSpc>
              <a:spcPct val="90000"/>
            </a:lnSpc>
            <a:spcBef>
              <a:spcPct val="0"/>
            </a:spcBef>
            <a:spcAft>
              <a:spcPct val="15000"/>
            </a:spcAft>
            <a:buChar char="•"/>
          </a:pPr>
          <a:r>
            <a:rPr lang="en-CA" sz="1600" kern="1200" dirty="0"/>
            <a:t>We need to analyse the data and see which machine learning model we can apply and according to our expected outcome we need to proceed further.</a:t>
          </a:r>
        </a:p>
      </dsp:txBody>
      <dsp:txXfrm>
        <a:off x="697380" y="502435"/>
        <a:ext cx="11422234" cy="1004870"/>
      </dsp:txXfrm>
    </dsp:sp>
    <dsp:sp modelId="{91700DA7-7EF1-453B-B6C6-24FA8C599FAC}">
      <dsp:nvSpPr>
        <dsp:cNvPr id="0" name=""/>
        <dsp:cNvSpPr/>
      </dsp:nvSpPr>
      <dsp:spPr>
        <a:xfrm>
          <a:off x="69336" y="376826"/>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AF06E8-3C9B-43B1-A700-FDF1EAB5706F}">
      <dsp:nvSpPr>
        <dsp:cNvPr id="0" name=""/>
        <dsp:cNvSpPr/>
      </dsp:nvSpPr>
      <dsp:spPr>
        <a:xfrm>
          <a:off x="1062650" y="2009740"/>
          <a:ext cx="1105696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Research the Analysis Model</a:t>
          </a:r>
        </a:p>
        <a:p>
          <a:pPr marL="171450" lvl="1" indent="-171450" algn="l" defTabSz="711200">
            <a:lnSpc>
              <a:spcPct val="90000"/>
            </a:lnSpc>
            <a:spcBef>
              <a:spcPct val="0"/>
            </a:spcBef>
            <a:spcAft>
              <a:spcPct val="15000"/>
            </a:spcAft>
            <a:buChar char="•"/>
          </a:pPr>
          <a:r>
            <a:rPr lang="en-CA" sz="1600" kern="1200" dirty="0"/>
            <a:t>After completing the basic analysis we know that we can implement cluster analysis on our data. So we will research on that and gather more details.</a:t>
          </a:r>
        </a:p>
      </dsp:txBody>
      <dsp:txXfrm>
        <a:off x="1062650" y="2009740"/>
        <a:ext cx="11056964" cy="1004870"/>
      </dsp:txXfrm>
    </dsp:sp>
    <dsp:sp modelId="{97FF5C49-43EF-4DF3-91F8-1D85F28C929D}">
      <dsp:nvSpPr>
        <dsp:cNvPr id="0" name=""/>
        <dsp:cNvSpPr/>
      </dsp:nvSpPr>
      <dsp:spPr>
        <a:xfrm>
          <a:off x="434606" y="1884132"/>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AADA11-10C6-4A22-A9EA-08124355F4DA}">
      <dsp:nvSpPr>
        <dsp:cNvPr id="0" name=""/>
        <dsp:cNvSpPr/>
      </dsp:nvSpPr>
      <dsp:spPr>
        <a:xfrm>
          <a:off x="697380" y="3517046"/>
          <a:ext cx="11422234" cy="10048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7616" tIns="53340" rIns="53340" bIns="53340" numCol="1" spcCol="1270" anchor="t" anchorCtr="0">
          <a:noAutofit/>
        </a:bodyPr>
        <a:lstStyle/>
        <a:p>
          <a:pPr marL="0" lvl="0" indent="0" algn="l" defTabSz="933450">
            <a:lnSpc>
              <a:spcPct val="90000"/>
            </a:lnSpc>
            <a:spcBef>
              <a:spcPct val="0"/>
            </a:spcBef>
            <a:spcAft>
              <a:spcPct val="35000"/>
            </a:spcAft>
            <a:buNone/>
          </a:pPr>
          <a:r>
            <a:rPr lang="en-CA" sz="2100" kern="1200" dirty="0"/>
            <a:t>Implement the Model</a:t>
          </a:r>
        </a:p>
        <a:p>
          <a:pPr marL="171450" lvl="1" indent="-171450" algn="l" defTabSz="711200">
            <a:lnSpc>
              <a:spcPct val="90000"/>
            </a:lnSpc>
            <a:spcBef>
              <a:spcPct val="0"/>
            </a:spcBef>
            <a:spcAft>
              <a:spcPct val="15000"/>
            </a:spcAft>
            <a:buChar char="•"/>
          </a:pPr>
          <a:r>
            <a:rPr lang="en-CA" sz="1600" kern="1200" dirty="0"/>
            <a:t>After learning about the model now we can start coding on the model and run the test cases to see if it works or not.</a:t>
          </a:r>
        </a:p>
      </dsp:txBody>
      <dsp:txXfrm>
        <a:off x="697380" y="3517046"/>
        <a:ext cx="11422234" cy="1004870"/>
      </dsp:txXfrm>
    </dsp:sp>
    <dsp:sp modelId="{22C5761A-4975-4FA9-8436-8C98D87A6316}">
      <dsp:nvSpPr>
        <dsp:cNvPr id="0" name=""/>
        <dsp:cNvSpPr/>
      </dsp:nvSpPr>
      <dsp:spPr>
        <a:xfrm>
          <a:off x="69336" y="3391437"/>
          <a:ext cx="1256088" cy="125608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B6A70-455F-40E3-B740-1FDC7A9339B6}">
      <dsp:nvSpPr>
        <dsp:cNvPr id="0" name=""/>
        <dsp:cNvSpPr/>
      </dsp:nvSpPr>
      <dsp:spPr>
        <a:xfrm>
          <a:off x="4442" y="1187392"/>
          <a:ext cx="2671239"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CA" sz="3300" kern="1200" dirty="0"/>
            <a:t>Date</a:t>
          </a:r>
        </a:p>
      </dsp:txBody>
      <dsp:txXfrm>
        <a:off x="4442" y="1187392"/>
        <a:ext cx="2671239" cy="950400"/>
      </dsp:txXfrm>
    </dsp:sp>
    <dsp:sp modelId="{23B420FE-008C-4DE3-AA71-26375031B528}">
      <dsp:nvSpPr>
        <dsp:cNvPr id="0" name=""/>
        <dsp:cNvSpPr/>
      </dsp:nvSpPr>
      <dsp:spPr>
        <a:xfrm>
          <a:off x="4442" y="2137792"/>
          <a:ext cx="2671239" cy="35328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ctr" defTabSz="1066800">
            <a:lnSpc>
              <a:spcPct val="90000"/>
            </a:lnSpc>
            <a:spcBef>
              <a:spcPct val="0"/>
            </a:spcBef>
            <a:spcAft>
              <a:spcPct val="15000"/>
            </a:spcAft>
            <a:buNone/>
          </a:pPr>
          <a:r>
            <a:rPr lang="en-CA" sz="2400" kern="1200" dirty="0"/>
            <a:t>Project Team Meeting</a:t>
          </a:r>
        </a:p>
        <a:p>
          <a:pPr marL="228600" lvl="1" indent="-228600" algn="ctr" defTabSz="1066800">
            <a:lnSpc>
              <a:spcPct val="90000"/>
            </a:lnSpc>
            <a:spcBef>
              <a:spcPct val="0"/>
            </a:spcBef>
            <a:spcAft>
              <a:spcPct val="15000"/>
            </a:spcAft>
            <a:buNone/>
          </a:pPr>
          <a:r>
            <a:rPr lang="en-CA" sz="2400" kern="1200" dirty="0"/>
            <a:t>(20-02-2024)</a:t>
          </a:r>
        </a:p>
      </dsp:txBody>
      <dsp:txXfrm>
        <a:off x="4442" y="2137792"/>
        <a:ext cx="2671239" cy="3532815"/>
      </dsp:txXfrm>
    </dsp:sp>
    <dsp:sp modelId="{0A6C5D7B-ED79-46D1-A2F1-0B08DD8E5B64}">
      <dsp:nvSpPr>
        <dsp:cNvPr id="0" name=""/>
        <dsp:cNvSpPr/>
      </dsp:nvSpPr>
      <dsp:spPr>
        <a:xfrm>
          <a:off x="3049655" y="1187392"/>
          <a:ext cx="2671239"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CA" sz="3300" kern="1200" dirty="0"/>
            <a:t>Participants</a:t>
          </a:r>
        </a:p>
      </dsp:txBody>
      <dsp:txXfrm>
        <a:off x="3049655" y="1187392"/>
        <a:ext cx="2671239" cy="950400"/>
      </dsp:txXfrm>
    </dsp:sp>
    <dsp:sp modelId="{ECF1DDFE-B440-4A6E-817E-7135700AD8F7}">
      <dsp:nvSpPr>
        <dsp:cNvPr id="0" name=""/>
        <dsp:cNvSpPr/>
      </dsp:nvSpPr>
      <dsp:spPr>
        <a:xfrm>
          <a:off x="3049655" y="2137792"/>
          <a:ext cx="2671239" cy="35328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CA" sz="2400" kern="1200" dirty="0"/>
            <a:t>Richard Lambroff</a:t>
          </a:r>
        </a:p>
        <a:p>
          <a:pPr marL="228600" lvl="1" indent="-228600" algn="l" defTabSz="1066800">
            <a:lnSpc>
              <a:spcPct val="90000"/>
            </a:lnSpc>
            <a:spcBef>
              <a:spcPct val="0"/>
            </a:spcBef>
            <a:spcAft>
              <a:spcPct val="15000"/>
            </a:spcAft>
            <a:buChar char="•"/>
          </a:pPr>
          <a:r>
            <a:rPr lang="en-CA" sz="2400" kern="1200" dirty="0"/>
            <a:t>Aryan Radadiya</a:t>
          </a:r>
        </a:p>
        <a:p>
          <a:pPr marL="228600" lvl="1" indent="-228600" algn="l" defTabSz="1066800">
            <a:lnSpc>
              <a:spcPct val="90000"/>
            </a:lnSpc>
            <a:spcBef>
              <a:spcPct val="0"/>
            </a:spcBef>
            <a:spcAft>
              <a:spcPct val="15000"/>
            </a:spcAft>
            <a:buChar char="•"/>
          </a:pPr>
          <a:r>
            <a:rPr lang="en-CA" sz="2400" kern="1200" dirty="0" err="1"/>
            <a:t>Joyson</a:t>
          </a:r>
          <a:r>
            <a:rPr lang="en-CA" sz="2400" kern="1200" dirty="0"/>
            <a:t> </a:t>
          </a:r>
          <a:r>
            <a:rPr lang="en-CA" sz="2400" kern="1200" dirty="0" err="1"/>
            <a:t>Domnic</a:t>
          </a:r>
          <a:r>
            <a:rPr lang="en-CA" sz="2400" kern="1200" dirty="0"/>
            <a:t> Gonsalves</a:t>
          </a:r>
        </a:p>
        <a:p>
          <a:pPr marL="228600" lvl="1" indent="-228600" algn="l" defTabSz="1066800">
            <a:lnSpc>
              <a:spcPct val="90000"/>
            </a:lnSpc>
            <a:spcBef>
              <a:spcPct val="0"/>
            </a:spcBef>
            <a:spcAft>
              <a:spcPct val="15000"/>
            </a:spcAft>
            <a:buChar char="•"/>
          </a:pPr>
          <a:r>
            <a:rPr lang="en-CA" sz="2400" kern="1200" dirty="0"/>
            <a:t>Sumit Kumar Pandey</a:t>
          </a:r>
        </a:p>
      </dsp:txBody>
      <dsp:txXfrm>
        <a:off x="3049655" y="2137792"/>
        <a:ext cx="2671239" cy="3532815"/>
      </dsp:txXfrm>
    </dsp:sp>
    <dsp:sp modelId="{6EAE7393-F7EF-4FC2-BD79-38081CE5AC20}">
      <dsp:nvSpPr>
        <dsp:cNvPr id="0" name=""/>
        <dsp:cNvSpPr/>
      </dsp:nvSpPr>
      <dsp:spPr>
        <a:xfrm>
          <a:off x="6094867" y="1187392"/>
          <a:ext cx="2671239"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CA" sz="3300" kern="1200" dirty="0"/>
            <a:t>Medium</a:t>
          </a:r>
        </a:p>
      </dsp:txBody>
      <dsp:txXfrm>
        <a:off x="6094867" y="1187392"/>
        <a:ext cx="2671239" cy="950400"/>
      </dsp:txXfrm>
    </dsp:sp>
    <dsp:sp modelId="{7D4C7133-26ED-4E1A-AC91-7FAAEFF3D967}">
      <dsp:nvSpPr>
        <dsp:cNvPr id="0" name=""/>
        <dsp:cNvSpPr/>
      </dsp:nvSpPr>
      <dsp:spPr>
        <a:xfrm>
          <a:off x="6094867" y="2137792"/>
          <a:ext cx="2671239" cy="35328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CA" sz="2400" kern="1200" dirty="0"/>
            <a:t>Recording</a:t>
          </a:r>
        </a:p>
        <a:p>
          <a:pPr marL="228600" lvl="1" indent="-228600" algn="l" defTabSz="1066800">
            <a:lnSpc>
              <a:spcPct val="90000"/>
            </a:lnSpc>
            <a:spcBef>
              <a:spcPct val="0"/>
            </a:spcBef>
            <a:spcAft>
              <a:spcPct val="15000"/>
            </a:spcAft>
            <a:buChar char="•"/>
          </a:pPr>
          <a:r>
            <a:rPr lang="en-CA" sz="2400" kern="1200" dirty="0"/>
            <a:t>Teams Meeting</a:t>
          </a:r>
        </a:p>
      </dsp:txBody>
      <dsp:txXfrm>
        <a:off x="6094867" y="2137792"/>
        <a:ext cx="2671239" cy="3532815"/>
      </dsp:txXfrm>
    </dsp:sp>
    <dsp:sp modelId="{CD4DEE3A-7C7E-4211-BD00-A5B3E18132A4}">
      <dsp:nvSpPr>
        <dsp:cNvPr id="0" name=""/>
        <dsp:cNvSpPr/>
      </dsp:nvSpPr>
      <dsp:spPr>
        <a:xfrm>
          <a:off x="9140080" y="1187392"/>
          <a:ext cx="2671239" cy="950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134112" rIns="234696" bIns="134112" numCol="1" spcCol="1270" anchor="ctr" anchorCtr="0">
          <a:noAutofit/>
        </a:bodyPr>
        <a:lstStyle/>
        <a:p>
          <a:pPr marL="0" lvl="0" indent="0" algn="ctr" defTabSz="1466850">
            <a:lnSpc>
              <a:spcPct val="90000"/>
            </a:lnSpc>
            <a:spcBef>
              <a:spcPct val="0"/>
            </a:spcBef>
            <a:spcAft>
              <a:spcPct val="35000"/>
            </a:spcAft>
            <a:buNone/>
          </a:pPr>
          <a:r>
            <a:rPr lang="en-CA" sz="3300" kern="1200"/>
            <a:t>Agend</a:t>
          </a:r>
          <a:endParaRPr lang="en-CA" sz="3300" kern="1200" dirty="0"/>
        </a:p>
      </dsp:txBody>
      <dsp:txXfrm>
        <a:off x="9140080" y="1187392"/>
        <a:ext cx="2671239" cy="950400"/>
      </dsp:txXfrm>
    </dsp:sp>
    <dsp:sp modelId="{0CF87831-3FA6-4791-8A80-1009BEBEC7EB}">
      <dsp:nvSpPr>
        <dsp:cNvPr id="0" name=""/>
        <dsp:cNvSpPr/>
      </dsp:nvSpPr>
      <dsp:spPr>
        <a:xfrm>
          <a:off x="9140080" y="2137792"/>
          <a:ext cx="2671239" cy="35328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CA" sz="2400" kern="1200" dirty="0"/>
            <a:t>Implementing Analysis model</a:t>
          </a:r>
        </a:p>
        <a:p>
          <a:pPr marL="228600" lvl="1" indent="-228600" algn="l" defTabSz="1066800">
            <a:lnSpc>
              <a:spcPct val="90000"/>
            </a:lnSpc>
            <a:spcBef>
              <a:spcPct val="0"/>
            </a:spcBef>
            <a:spcAft>
              <a:spcPct val="15000"/>
            </a:spcAft>
            <a:buChar char="•"/>
          </a:pPr>
          <a:r>
            <a:rPr lang="en-CA" sz="2400" kern="1200" dirty="0"/>
            <a:t>Review the progress</a:t>
          </a:r>
        </a:p>
      </dsp:txBody>
      <dsp:txXfrm>
        <a:off x="9140080" y="2137792"/>
        <a:ext cx="2671239" cy="3532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78783-0927-4B60-90C9-6959F637DD97}">
      <dsp:nvSpPr>
        <dsp:cNvPr id="0" name=""/>
        <dsp:cNvSpPr/>
      </dsp:nvSpPr>
      <dsp:spPr>
        <a:xfrm>
          <a:off x="0" y="595133"/>
          <a:ext cx="10515600" cy="10987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9341D-8255-4244-A345-E0A0E2D4DE92}">
      <dsp:nvSpPr>
        <dsp:cNvPr id="0" name=""/>
        <dsp:cNvSpPr/>
      </dsp:nvSpPr>
      <dsp:spPr>
        <a:xfrm>
          <a:off x="332359" y="842343"/>
          <a:ext cx="604289" cy="6042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8ED72-C0F3-481D-9E50-494777A81C0B}">
      <dsp:nvSpPr>
        <dsp:cNvPr id="0" name=""/>
        <dsp:cNvSpPr/>
      </dsp:nvSpPr>
      <dsp:spPr>
        <a:xfrm>
          <a:off x="1269008" y="595133"/>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1111250">
            <a:lnSpc>
              <a:spcPct val="90000"/>
            </a:lnSpc>
            <a:spcBef>
              <a:spcPct val="0"/>
            </a:spcBef>
            <a:spcAft>
              <a:spcPct val="35000"/>
            </a:spcAft>
            <a:buNone/>
          </a:pPr>
          <a:r>
            <a:rPr lang="en-CA" sz="2500" kern="1200"/>
            <a:t>We tested different ML algorithms and see which suits best for our data.</a:t>
          </a:r>
          <a:endParaRPr lang="en-US" sz="2500" kern="1200"/>
        </a:p>
      </dsp:txBody>
      <dsp:txXfrm>
        <a:off x="1269008" y="595133"/>
        <a:ext cx="9246591" cy="1098708"/>
      </dsp:txXfrm>
    </dsp:sp>
    <dsp:sp modelId="{E1824BC0-871A-4CB1-9027-E205C2B78E6F}">
      <dsp:nvSpPr>
        <dsp:cNvPr id="0" name=""/>
        <dsp:cNvSpPr/>
      </dsp:nvSpPr>
      <dsp:spPr>
        <a:xfrm>
          <a:off x="0" y="1968520"/>
          <a:ext cx="10515600" cy="10987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16114-E483-4BEC-B581-A841E9749A4E}">
      <dsp:nvSpPr>
        <dsp:cNvPr id="0" name=""/>
        <dsp:cNvSpPr/>
      </dsp:nvSpPr>
      <dsp:spPr>
        <a:xfrm>
          <a:off x="332359" y="2215729"/>
          <a:ext cx="604289" cy="6042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95F35C-232B-4C0D-B425-018B274A1A0E}">
      <dsp:nvSpPr>
        <dsp:cNvPr id="0" name=""/>
        <dsp:cNvSpPr/>
      </dsp:nvSpPr>
      <dsp:spPr>
        <a:xfrm>
          <a:off x="1269008" y="1968520"/>
          <a:ext cx="9246591" cy="1098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80" tIns="116280" rIns="116280" bIns="116280" numCol="1" spcCol="1270" anchor="ctr" anchorCtr="0">
          <a:noAutofit/>
        </a:bodyPr>
        <a:lstStyle/>
        <a:p>
          <a:pPr marL="0" lvl="0" indent="0" algn="l" defTabSz="1111250">
            <a:lnSpc>
              <a:spcPct val="90000"/>
            </a:lnSpc>
            <a:spcBef>
              <a:spcPct val="0"/>
            </a:spcBef>
            <a:spcAft>
              <a:spcPct val="35000"/>
            </a:spcAft>
            <a:buNone/>
          </a:pPr>
          <a:r>
            <a:rPr lang="en-CA" sz="2500" kern="1200"/>
            <a:t>We design multiple prototypes for our dashboard.</a:t>
          </a:r>
          <a:endParaRPr lang="en-US" sz="2500" kern="1200"/>
        </a:p>
      </dsp:txBody>
      <dsp:txXfrm>
        <a:off x="1269008" y="1968520"/>
        <a:ext cx="9246591" cy="10987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2/19/2024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4710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2/19/2024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7681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2/19/2024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0518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2/19/2024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9364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2/19/2024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106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2/19/2024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52746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2/19/2024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368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2/19/2024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0267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2/19/2024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671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2/19/2024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313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2/19/2024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117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2/19/2024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967509450"/>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youtu.be/SOE9QTOALh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www.blackrock.com/us/individual/products/investment-funds#!type=all&amp;style=All&amp;view=perfNav&amp;pageSize=25&amp;pageNumber=1&amp;sortColumn=totalNetAssets&amp;sortDirection=desc"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6" name="Picture 3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8" name="Rectangle 3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41">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igital graph of stock market">
            <a:extLst>
              <a:ext uri="{FF2B5EF4-FFF2-40B4-BE49-F238E27FC236}">
                <a16:creationId xmlns:a16="http://schemas.microsoft.com/office/drawing/2014/main" id="{9F9491E5-DE56-3C6C-A773-D9357417B876}"/>
              </a:ext>
            </a:extLst>
          </p:cNvPr>
          <p:cNvPicPr>
            <a:picLocks noChangeAspect="1"/>
          </p:cNvPicPr>
          <p:nvPr/>
        </p:nvPicPr>
        <p:blipFill rotWithShape="1">
          <a:blip r:embed="rId4">
            <a:alphaModFix amt="60000"/>
          </a:blip>
          <a:srcRect t="4260" r="-1" b="20736"/>
          <a:stretch/>
        </p:blipFill>
        <p:spPr>
          <a:xfrm>
            <a:off x="1524" y="688"/>
            <a:ext cx="12188952" cy="6856624"/>
          </a:xfrm>
          <a:prstGeom prst="rect">
            <a:avLst/>
          </a:prstGeom>
        </p:spPr>
      </p:pic>
      <p:sp>
        <p:nvSpPr>
          <p:cNvPr id="2" name="Title 1">
            <a:extLst>
              <a:ext uri="{FF2B5EF4-FFF2-40B4-BE49-F238E27FC236}">
                <a16:creationId xmlns:a16="http://schemas.microsoft.com/office/drawing/2014/main" id="{B5CCB068-2F0F-AFF8-9DDD-1BB3DF26A186}"/>
              </a:ext>
            </a:extLst>
          </p:cNvPr>
          <p:cNvSpPr>
            <a:spLocks noGrp="1"/>
          </p:cNvSpPr>
          <p:nvPr>
            <p:ph type="ctrTitle"/>
          </p:nvPr>
        </p:nvSpPr>
        <p:spPr>
          <a:xfrm>
            <a:off x="1198180" y="726066"/>
            <a:ext cx="9774619" cy="2474333"/>
          </a:xfrm>
        </p:spPr>
        <p:txBody>
          <a:bodyPr vert="horz" lIns="91440" tIns="45720" rIns="91440" bIns="45720" rtlCol="0" anchor="b">
            <a:normAutofit/>
          </a:bodyPr>
          <a:lstStyle/>
          <a:p>
            <a:r>
              <a:rPr lang="en-US">
                <a:solidFill>
                  <a:srgbClr val="FFFFFF"/>
                </a:solidFill>
              </a:rPr>
              <a:t>BlackRock Investment Analysis</a:t>
            </a:r>
          </a:p>
        </p:txBody>
      </p:sp>
      <p:sp>
        <p:nvSpPr>
          <p:cNvPr id="3" name="Subtitle 2">
            <a:extLst>
              <a:ext uri="{FF2B5EF4-FFF2-40B4-BE49-F238E27FC236}">
                <a16:creationId xmlns:a16="http://schemas.microsoft.com/office/drawing/2014/main" id="{FD1DC158-CE57-584F-5BE6-B7F95FF5EBA3}"/>
              </a:ext>
            </a:extLst>
          </p:cNvPr>
          <p:cNvSpPr>
            <a:spLocks noGrp="1"/>
          </p:cNvSpPr>
          <p:nvPr>
            <p:ph type="subTitle" idx="1"/>
          </p:nvPr>
        </p:nvSpPr>
        <p:spPr>
          <a:xfrm>
            <a:off x="1219202" y="3429000"/>
            <a:ext cx="9954076" cy="2514600"/>
          </a:xfrm>
        </p:spPr>
        <p:txBody>
          <a:bodyPr vert="horz" lIns="91440" tIns="45720" rIns="91440" bIns="45720" rtlCol="0" anchor="ctr">
            <a:normAutofit/>
          </a:bodyPr>
          <a:lstStyle/>
          <a:p>
            <a:r>
              <a:rPr lang="en-US" sz="3200" dirty="0">
                <a:solidFill>
                  <a:srgbClr val="FFFFFF"/>
                </a:solidFill>
              </a:rPr>
              <a:t>Mid Term Presentation</a:t>
            </a:r>
          </a:p>
          <a:p>
            <a:pPr algn="l"/>
            <a:r>
              <a:rPr lang="en-US" sz="1800" dirty="0">
                <a:solidFill>
                  <a:srgbClr val="FFFFFF"/>
                </a:solidFill>
              </a:rPr>
              <a:t>Submitted By: Group 7</a:t>
            </a:r>
          </a:p>
          <a:p>
            <a:pPr algn="l"/>
            <a:r>
              <a:rPr lang="en-US" sz="1800" dirty="0">
                <a:solidFill>
                  <a:srgbClr val="FFFFFF"/>
                </a:solidFill>
              </a:rPr>
              <a:t>Aryan Radadiya</a:t>
            </a:r>
          </a:p>
          <a:p>
            <a:pPr algn="l"/>
            <a:r>
              <a:rPr lang="en-US" sz="1800" dirty="0" err="1">
                <a:solidFill>
                  <a:srgbClr val="FFFFFF"/>
                </a:solidFill>
              </a:rPr>
              <a:t>Joyson</a:t>
            </a:r>
            <a:r>
              <a:rPr lang="en-US" sz="1800" dirty="0">
                <a:solidFill>
                  <a:srgbClr val="FFFFFF"/>
                </a:solidFill>
              </a:rPr>
              <a:t> </a:t>
            </a:r>
            <a:r>
              <a:rPr lang="en-US" sz="1800" dirty="0" err="1">
                <a:solidFill>
                  <a:srgbClr val="FFFFFF"/>
                </a:solidFill>
              </a:rPr>
              <a:t>Domnic</a:t>
            </a:r>
            <a:r>
              <a:rPr lang="en-US" sz="1800" dirty="0">
                <a:solidFill>
                  <a:srgbClr val="FFFFFF"/>
                </a:solidFill>
              </a:rPr>
              <a:t> Gonsalves</a:t>
            </a:r>
          </a:p>
          <a:p>
            <a:pPr algn="l"/>
            <a:r>
              <a:rPr lang="en-US" sz="1800" dirty="0">
                <a:solidFill>
                  <a:srgbClr val="FFFFFF"/>
                </a:solidFill>
              </a:rPr>
              <a:t>Sumit Kumar Pandey</a:t>
            </a:r>
          </a:p>
        </p:txBody>
      </p:sp>
    </p:spTree>
    <p:extLst>
      <p:ext uri="{BB962C8B-B14F-4D97-AF65-F5344CB8AC3E}">
        <p14:creationId xmlns:p14="http://schemas.microsoft.com/office/powerpoint/2010/main" val="3257253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93FFE6-D9BD-19C8-8511-01220F5A383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a:t>Data Collection</a:t>
            </a:r>
          </a:p>
        </p:txBody>
      </p:sp>
      <p:sp>
        <p:nvSpPr>
          <p:cNvPr id="3" name="Subtitle 2">
            <a:extLst>
              <a:ext uri="{FF2B5EF4-FFF2-40B4-BE49-F238E27FC236}">
                <a16:creationId xmlns:a16="http://schemas.microsoft.com/office/drawing/2014/main" id="{983B3EBB-E9B3-B1D4-1A72-C241B5F1E070}"/>
              </a:ext>
            </a:extLst>
          </p:cNvPr>
          <p:cNvSpPr>
            <a:spLocks/>
          </p:cNvSpPr>
          <p:nvPr/>
        </p:nvSpPr>
        <p:spPr>
          <a:xfrm>
            <a:off x="2012702" y="5584475"/>
            <a:ext cx="2085759" cy="444401"/>
          </a:xfrm>
          <a:prstGeom prst="rect">
            <a:avLst/>
          </a:prstGeom>
        </p:spPr>
        <p:txBody>
          <a:bodyPr>
            <a:normAutofit/>
          </a:bodyPr>
          <a:lstStyle/>
          <a:p>
            <a:pPr defTabSz="594360">
              <a:spcAft>
                <a:spcPts val="600"/>
              </a:spcAft>
            </a:pPr>
            <a:r>
              <a:rPr lang="en-CA" sz="1170" kern="1200" dirty="0">
                <a:solidFill>
                  <a:schemeClr val="tx1"/>
                </a:solidFill>
                <a:latin typeface="+mn-lt"/>
                <a:ea typeface="+mn-ea"/>
                <a:cs typeface="+mn-cs"/>
              </a:rPr>
              <a:t>Official BlackRock Site</a:t>
            </a:r>
            <a:endParaRPr lang="en-CA" dirty="0"/>
          </a:p>
        </p:txBody>
      </p:sp>
      <p:pic>
        <p:nvPicPr>
          <p:cNvPr id="5" name="Picture 4" descr="A screenshot of a computer&#10;&#10;Description automatically generated">
            <a:extLst>
              <a:ext uri="{FF2B5EF4-FFF2-40B4-BE49-F238E27FC236}">
                <a16:creationId xmlns:a16="http://schemas.microsoft.com/office/drawing/2014/main" id="{4891E259-5930-6AC8-C466-43663A78E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02" y="2409348"/>
            <a:ext cx="5466844" cy="284130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B15102C-34FE-9F25-A664-84FDDA9D4F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800" y="3314701"/>
            <a:ext cx="5711944" cy="3162300"/>
          </a:xfrm>
          <a:prstGeom prst="rect">
            <a:avLst/>
          </a:prstGeom>
        </p:spPr>
      </p:pic>
      <p:sp>
        <p:nvSpPr>
          <p:cNvPr id="8" name="Subtitle 2">
            <a:extLst>
              <a:ext uri="{FF2B5EF4-FFF2-40B4-BE49-F238E27FC236}">
                <a16:creationId xmlns:a16="http://schemas.microsoft.com/office/drawing/2014/main" id="{3E75012C-1E7E-EE5C-A036-C1E4230AFA31}"/>
              </a:ext>
            </a:extLst>
          </p:cNvPr>
          <p:cNvSpPr txBox="1">
            <a:spLocks/>
          </p:cNvSpPr>
          <p:nvPr/>
        </p:nvSpPr>
        <p:spPr>
          <a:xfrm>
            <a:off x="6795765" y="2887421"/>
            <a:ext cx="2347257" cy="32610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a:solidFill>
                  <a:srgbClr val="555555"/>
                </a:solidFill>
                <a:latin typeface="+mn-lt"/>
                <a:ea typeface="+mn-ea"/>
                <a:cs typeface="+mn-cs"/>
              </a:rPr>
              <a:t>Importing in Jupiter Notebook</a:t>
            </a:r>
            <a:endParaRPr lang="en-CA" sz="1700"/>
          </a:p>
        </p:txBody>
      </p:sp>
    </p:spTree>
    <p:extLst>
      <p:ext uri="{BB962C8B-B14F-4D97-AF65-F5344CB8AC3E}">
        <p14:creationId xmlns:p14="http://schemas.microsoft.com/office/powerpoint/2010/main" val="39192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AF0493-B4C0-A54C-D817-27435507277D}"/>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9C35C94-6DA9-B71E-1B57-D81EA7C7C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E9A34865-1B23-3656-645C-A266EE9B4D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A2A9D416-2AD0-B94A-5B5F-1B7BCB882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328F6733-1400-39FB-56B7-4FCE8016F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A1D2BD3-6D5E-077A-9158-6BEA1A6363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F19655-6515-E6E1-7BBE-0DAFBCB8B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4F4A5C-BC71-ED85-3541-4C9CB4D10311}"/>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Data Cleaning</a:t>
            </a:r>
          </a:p>
        </p:txBody>
      </p:sp>
      <p:sp>
        <p:nvSpPr>
          <p:cNvPr id="3" name="Subtitle 2">
            <a:extLst>
              <a:ext uri="{FF2B5EF4-FFF2-40B4-BE49-F238E27FC236}">
                <a16:creationId xmlns:a16="http://schemas.microsoft.com/office/drawing/2014/main" id="{FBB7BAAD-1280-FCFD-41A0-A33E2FFA2293}"/>
              </a:ext>
            </a:extLst>
          </p:cNvPr>
          <p:cNvSpPr>
            <a:spLocks/>
          </p:cNvSpPr>
          <p:nvPr/>
        </p:nvSpPr>
        <p:spPr>
          <a:xfrm>
            <a:off x="1573759" y="5620194"/>
            <a:ext cx="2809329" cy="444401"/>
          </a:xfrm>
          <a:prstGeom prst="rect">
            <a:avLst/>
          </a:prstGeom>
        </p:spPr>
        <p:txBody>
          <a:bodyPr>
            <a:normAutofit/>
          </a:bodyPr>
          <a:lstStyle/>
          <a:p>
            <a:pPr defTabSz="594360">
              <a:spcAft>
                <a:spcPts val="600"/>
              </a:spcAft>
            </a:pPr>
            <a:r>
              <a:rPr lang="en-CA" sz="1600" kern="1200" dirty="0">
                <a:solidFill>
                  <a:schemeClr val="tx1"/>
                </a:solidFill>
                <a:latin typeface="+mn-lt"/>
                <a:ea typeface="+mn-ea"/>
                <a:cs typeface="+mn-cs"/>
              </a:rPr>
              <a:t>Removing unwanted rows</a:t>
            </a:r>
            <a:endParaRPr lang="en-CA" sz="2800" dirty="0"/>
          </a:p>
        </p:txBody>
      </p:sp>
      <p:pic>
        <p:nvPicPr>
          <p:cNvPr id="5" name="Picture 4">
            <a:extLst>
              <a:ext uri="{FF2B5EF4-FFF2-40B4-BE49-F238E27FC236}">
                <a16:creationId xmlns:a16="http://schemas.microsoft.com/office/drawing/2014/main" id="{9CDD8F8D-57D7-5582-F19E-AAA6D51575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002" y="2468935"/>
            <a:ext cx="5466844" cy="2988890"/>
          </a:xfrm>
          <a:prstGeom prst="rect">
            <a:avLst/>
          </a:prstGeom>
        </p:spPr>
      </p:pic>
      <p:pic>
        <p:nvPicPr>
          <p:cNvPr id="7" name="Picture 6">
            <a:extLst>
              <a:ext uri="{FF2B5EF4-FFF2-40B4-BE49-F238E27FC236}">
                <a16:creationId xmlns:a16="http://schemas.microsoft.com/office/drawing/2014/main" id="{BBF7E56E-2824-4406-AE12-AD04031206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93631" y="3314701"/>
            <a:ext cx="5672137" cy="3162300"/>
          </a:xfrm>
          <a:prstGeom prst="rect">
            <a:avLst/>
          </a:prstGeom>
        </p:spPr>
      </p:pic>
      <p:sp>
        <p:nvSpPr>
          <p:cNvPr id="8" name="Subtitle 2">
            <a:extLst>
              <a:ext uri="{FF2B5EF4-FFF2-40B4-BE49-F238E27FC236}">
                <a16:creationId xmlns:a16="http://schemas.microsoft.com/office/drawing/2014/main" id="{D790C677-E202-3153-E11F-8199505DA73E}"/>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Changing data type of columns</a:t>
            </a:r>
            <a:endParaRPr lang="en-CA" sz="1700" dirty="0"/>
          </a:p>
        </p:txBody>
      </p:sp>
    </p:spTree>
    <p:extLst>
      <p:ext uri="{BB962C8B-B14F-4D97-AF65-F5344CB8AC3E}">
        <p14:creationId xmlns:p14="http://schemas.microsoft.com/office/powerpoint/2010/main" val="63986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D434C-B080-6CD7-8C6A-A1C78E702FE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BF5B7E12-DB3F-BE81-E968-2AC765D4D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6F166E76-A02F-8014-5E5A-FAC0098CF2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3D603A72-11AF-C711-E27C-AF4370099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E6806018-CAA5-3056-F583-AFC615D57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B3E5854C-4F97-EE68-432E-375D93E8E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4319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5B0EB32D-C225-448F-C78D-4FE9EEEC5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0"/>
            <a:ext cx="12191999" cy="1833647"/>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9CFED9-8D35-E152-E8EE-8146A61CD853}"/>
              </a:ext>
            </a:extLst>
          </p:cNvPr>
          <p:cNvSpPr>
            <a:spLocks noGrp="1"/>
          </p:cNvSpPr>
          <p:nvPr>
            <p:ph type="title"/>
          </p:nvPr>
        </p:nvSpPr>
        <p:spPr>
          <a:xfrm>
            <a:off x="838201" y="169452"/>
            <a:ext cx="10750570" cy="1514105"/>
          </a:xfrm>
        </p:spPr>
        <p:txBody>
          <a:bodyPr vert="horz" lIns="91440" tIns="45720" rIns="91440" bIns="45720" rtlCol="0" anchor="b">
            <a:normAutofit/>
          </a:bodyPr>
          <a:lstStyle/>
          <a:p>
            <a:r>
              <a:rPr lang="en-US" sz="5400" dirty="0"/>
              <a:t>Implementation / Coding</a:t>
            </a:r>
          </a:p>
        </p:txBody>
      </p:sp>
      <p:graphicFrame>
        <p:nvGraphicFramePr>
          <p:cNvPr id="3" name="Diagram 2">
            <a:extLst>
              <a:ext uri="{FF2B5EF4-FFF2-40B4-BE49-F238E27FC236}">
                <a16:creationId xmlns:a16="http://schemas.microsoft.com/office/drawing/2014/main" id="{BC442334-62B7-CEEB-DC47-C8EAEB18C81A}"/>
              </a:ext>
            </a:extLst>
          </p:cNvPr>
          <p:cNvGraphicFramePr/>
          <p:nvPr>
            <p:extLst>
              <p:ext uri="{D42A27DB-BD31-4B8C-83A1-F6EECF244321}">
                <p14:modId xmlns:p14="http://schemas.microsoft.com/office/powerpoint/2010/main" val="298687057"/>
              </p:ext>
            </p:extLst>
          </p:nvPr>
        </p:nvGraphicFramePr>
        <p:xfrm>
          <a:off x="-3051" y="1833648"/>
          <a:ext cx="12188951" cy="5024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742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EA6960-B6FC-F0DE-1E1F-A08F60DEC1D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F85A5663-2409-C309-0894-6659C6AC6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2AC0B340-D514-89DF-DB2B-40D10211E3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9B581A5B-F003-D806-D7B2-D51880AF4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2E6B72D2-D631-566B-1DA0-2D6D7CE3D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91E72AC-D0E4-D9C9-C632-26299A79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08A4BFE-0404-F369-9C54-2D34B5D19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F45435-929E-00A2-D6D5-B8FBCA613F94}"/>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Performing the EDA Analysis</a:t>
            </a:r>
          </a:p>
        </p:txBody>
      </p:sp>
      <p:sp>
        <p:nvSpPr>
          <p:cNvPr id="3" name="Subtitle 2">
            <a:extLst>
              <a:ext uri="{FF2B5EF4-FFF2-40B4-BE49-F238E27FC236}">
                <a16:creationId xmlns:a16="http://schemas.microsoft.com/office/drawing/2014/main" id="{2AAB2921-9257-216C-D4DF-428DF8BD1221}"/>
              </a:ext>
            </a:extLst>
          </p:cNvPr>
          <p:cNvSpPr>
            <a:spLocks/>
          </p:cNvSpPr>
          <p:nvPr/>
        </p:nvSpPr>
        <p:spPr>
          <a:xfrm>
            <a:off x="1573759" y="5620194"/>
            <a:ext cx="2809329" cy="444401"/>
          </a:xfrm>
          <a:prstGeom prst="rect">
            <a:avLst/>
          </a:prstGeom>
        </p:spPr>
        <p:txBody>
          <a:bodyPr>
            <a:normAutofit fontScale="85000" lnSpcReduction="20000"/>
          </a:bodyPr>
          <a:lstStyle/>
          <a:p>
            <a:pPr defTabSz="594360">
              <a:spcAft>
                <a:spcPts val="600"/>
              </a:spcAft>
            </a:pPr>
            <a:r>
              <a:rPr lang="en-CA" sz="1600" kern="1200" dirty="0">
                <a:solidFill>
                  <a:schemeClr val="tx1"/>
                </a:solidFill>
                <a:latin typeface="+mn-lt"/>
                <a:ea typeface="+mn-ea"/>
                <a:cs typeface="+mn-cs"/>
              </a:rPr>
              <a:t>Descriptive analysis on the numeric data</a:t>
            </a:r>
            <a:endParaRPr lang="en-CA" sz="2800" dirty="0"/>
          </a:p>
        </p:txBody>
      </p:sp>
      <p:pic>
        <p:nvPicPr>
          <p:cNvPr id="5" name="Picture 4">
            <a:extLst>
              <a:ext uri="{FF2B5EF4-FFF2-40B4-BE49-F238E27FC236}">
                <a16:creationId xmlns:a16="http://schemas.microsoft.com/office/drawing/2014/main" id="{CEFD0925-359F-0364-5050-084ECFB43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5515" y="2468935"/>
            <a:ext cx="5285818" cy="2988890"/>
          </a:xfrm>
          <a:prstGeom prst="rect">
            <a:avLst/>
          </a:prstGeom>
        </p:spPr>
      </p:pic>
      <p:pic>
        <p:nvPicPr>
          <p:cNvPr id="7" name="Picture 6">
            <a:extLst>
              <a:ext uri="{FF2B5EF4-FFF2-40B4-BE49-F238E27FC236}">
                <a16:creationId xmlns:a16="http://schemas.microsoft.com/office/drawing/2014/main" id="{9A8CFF55-3D17-A995-6E96-3A7D8F8337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843588" y="3314701"/>
            <a:ext cx="6012897" cy="3162300"/>
          </a:xfrm>
          <a:prstGeom prst="rect">
            <a:avLst/>
          </a:prstGeom>
        </p:spPr>
      </p:pic>
      <p:sp>
        <p:nvSpPr>
          <p:cNvPr id="8" name="Subtitle 2">
            <a:extLst>
              <a:ext uri="{FF2B5EF4-FFF2-40B4-BE49-F238E27FC236}">
                <a16:creationId xmlns:a16="http://schemas.microsoft.com/office/drawing/2014/main" id="{076566E3-BDFF-C6C3-1D6E-A4F25E7C52A2}"/>
              </a:ext>
            </a:extLst>
          </p:cNvPr>
          <p:cNvSpPr txBox="1">
            <a:spLocks/>
          </p:cNvSpPr>
          <p:nvPr/>
        </p:nvSpPr>
        <p:spPr>
          <a:xfrm>
            <a:off x="6795765" y="2887421"/>
            <a:ext cx="3619823" cy="32610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94360">
              <a:spcBef>
                <a:spcPts val="650"/>
              </a:spcBef>
            </a:pPr>
            <a:r>
              <a:rPr lang="en-CA" sz="1700" kern="1200" dirty="0">
                <a:solidFill>
                  <a:srgbClr val="555555"/>
                </a:solidFill>
                <a:latin typeface="+mn-lt"/>
                <a:ea typeface="+mn-ea"/>
                <a:cs typeface="+mn-cs"/>
              </a:rPr>
              <a:t>Grouping and categorising the data</a:t>
            </a:r>
            <a:endParaRPr lang="en-CA" sz="1700" dirty="0"/>
          </a:p>
        </p:txBody>
      </p:sp>
    </p:spTree>
    <p:extLst>
      <p:ext uri="{BB962C8B-B14F-4D97-AF65-F5344CB8AC3E}">
        <p14:creationId xmlns:p14="http://schemas.microsoft.com/office/powerpoint/2010/main" val="4178522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351F79-6A64-0FD4-7D9E-A7AD4B62F15E}"/>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1965974-3A53-3D20-339E-376EF7EC8B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66D6F5FB-8394-4DEA-D87C-DCF4F1567C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D0B5126F-80F2-65E9-A5D3-E2E4BDF76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E1571195-ECB0-D9E9-2301-0B4E9790F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0E2A524F-EE0A-52A1-B9B6-01F1523AD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61658096-1D1E-C10B-DB14-9BE070701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15558C-9A20-45A7-E599-F1180D211018}"/>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Visualizing Numeric columns</a:t>
            </a:r>
          </a:p>
        </p:txBody>
      </p:sp>
      <p:pic>
        <p:nvPicPr>
          <p:cNvPr id="6" name="Picture 5">
            <a:extLst>
              <a:ext uri="{FF2B5EF4-FFF2-40B4-BE49-F238E27FC236}">
                <a16:creationId xmlns:a16="http://schemas.microsoft.com/office/drawing/2014/main" id="{FFD16E8A-209E-0237-3E41-4240626F5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122" y="2251000"/>
            <a:ext cx="8126708" cy="2306707"/>
          </a:xfrm>
          <a:prstGeom prst="rect">
            <a:avLst/>
          </a:prstGeom>
        </p:spPr>
      </p:pic>
      <p:pic>
        <p:nvPicPr>
          <p:cNvPr id="10" name="Picture 9">
            <a:extLst>
              <a:ext uri="{FF2B5EF4-FFF2-40B4-BE49-F238E27FC236}">
                <a16:creationId xmlns:a16="http://schemas.microsoft.com/office/drawing/2014/main" id="{222AE74E-7698-7702-3382-05F2E3398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8074" y="4557713"/>
            <a:ext cx="8126708" cy="2300287"/>
          </a:xfrm>
          <a:prstGeom prst="rect">
            <a:avLst/>
          </a:prstGeom>
        </p:spPr>
      </p:pic>
    </p:spTree>
    <p:extLst>
      <p:ext uri="{BB962C8B-B14F-4D97-AF65-F5344CB8AC3E}">
        <p14:creationId xmlns:p14="http://schemas.microsoft.com/office/powerpoint/2010/main" val="120486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92A2B-6E8A-A339-E90C-78B41AC3A183}"/>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BDBF1EB9-F9D1-0650-F680-E6187721F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C943918D-8E68-73DE-43A1-736F523C93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348DD866-3C4E-4C4C-96B0-9ED0DB416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73A44F58-FA57-A742-0453-B6189B59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C3418DE3-E60C-EA70-8D16-3DDDCEBA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7B5F2E0-B504-766E-D046-8F05B24B3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28FAAA-99F5-E9EC-29C3-B0D59D724B2F}"/>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pPr algn="l"/>
            <a:r>
              <a:rPr lang="en-US" dirty="0"/>
              <a:t>Visualizing Categorial Columns</a:t>
            </a:r>
          </a:p>
        </p:txBody>
      </p:sp>
      <p:pic>
        <p:nvPicPr>
          <p:cNvPr id="4" name="Picture 3">
            <a:extLst>
              <a:ext uri="{FF2B5EF4-FFF2-40B4-BE49-F238E27FC236}">
                <a16:creationId xmlns:a16="http://schemas.microsoft.com/office/drawing/2014/main" id="{2F863F31-2928-0B2F-2CAD-FC66815AF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740" y="2338274"/>
            <a:ext cx="4502381" cy="4407126"/>
          </a:xfrm>
          <a:prstGeom prst="rect">
            <a:avLst/>
          </a:prstGeom>
        </p:spPr>
      </p:pic>
      <p:pic>
        <p:nvPicPr>
          <p:cNvPr id="7" name="Picture 6">
            <a:extLst>
              <a:ext uri="{FF2B5EF4-FFF2-40B4-BE49-F238E27FC236}">
                <a16:creationId xmlns:a16="http://schemas.microsoft.com/office/drawing/2014/main" id="{BA403D6E-E622-CA70-C317-B31B1DC96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1546" y="2338272"/>
            <a:ext cx="4476980" cy="4407127"/>
          </a:xfrm>
          <a:prstGeom prst="rect">
            <a:avLst/>
          </a:prstGeom>
        </p:spPr>
      </p:pic>
    </p:spTree>
    <p:extLst>
      <p:ext uri="{BB962C8B-B14F-4D97-AF65-F5344CB8AC3E}">
        <p14:creationId xmlns:p14="http://schemas.microsoft.com/office/powerpoint/2010/main" val="212938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Multi-coloured dialogue boxes">
            <a:extLst>
              <a:ext uri="{FF2B5EF4-FFF2-40B4-BE49-F238E27FC236}">
                <a16:creationId xmlns:a16="http://schemas.microsoft.com/office/drawing/2014/main" id="{8410BC80-5069-F766-CB10-A946C0A29D1D}"/>
              </a:ext>
            </a:extLst>
          </p:cNvPr>
          <p:cNvPicPr>
            <a:picLocks noChangeAspect="1"/>
          </p:cNvPicPr>
          <p:nvPr/>
        </p:nvPicPr>
        <p:blipFill rotWithShape="1">
          <a:blip r:embed="rId3">
            <a:alphaModFix/>
          </a:blip>
          <a:srcRect t="21448" b="5985"/>
          <a:stretch/>
        </p:blipFill>
        <p:spPr>
          <a:xfrm>
            <a:off x="20" y="1376"/>
            <a:ext cx="12191980" cy="6856624"/>
          </a:xfrm>
          <a:prstGeom prst="rect">
            <a:avLst/>
          </a:prstGeom>
        </p:spPr>
      </p:pic>
      <p:sp>
        <p:nvSpPr>
          <p:cNvPr id="16" name="Rectangle 1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302EC-4642-BD05-5053-ED56F287BD6B}"/>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rPr>
              <a:t>Communication</a:t>
            </a:r>
          </a:p>
        </p:txBody>
      </p:sp>
    </p:spTree>
    <p:extLst>
      <p:ext uri="{BB962C8B-B14F-4D97-AF65-F5344CB8AC3E}">
        <p14:creationId xmlns:p14="http://schemas.microsoft.com/office/powerpoint/2010/main" val="117068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A5E5EE51-805A-DC98-A85A-B55E585B8717}"/>
              </a:ext>
            </a:extLst>
          </p:cNvPr>
          <p:cNvGraphicFramePr/>
          <p:nvPr>
            <p:extLst>
              <p:ext uri="{D42A27DB-BD31-4B8C-83A1-F6EECF244321}">
                <p14:modId xmlns:p14="http://schemas.microsoft.com/office/powerpoint/2010/main" val="3712017076"/>
              </p:ext>
            </p:extLst>
          </p:nvPr>
        </p:nvGraphicFramePr>
        <p:xfrm>
          <a:off x="235744" y="0"/>
          <a:ext cx="1181576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620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Bird's Eye View Of People Walking">
            <a:extLst>
              <a:ext uri="{FF2B5EF4-FFF2-40B4-BE49-F238E27FC236}">
                <a16:creationId xmlns:a16="http://schemas.microsoft.com/office/drawing/2014/main" id="{583F2E58-3BEA-D791-54CE-BE1D252ABF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303"/>
          <a:stretch/>
        </p:blipFill>
        <p:spPr>
          <a:xfrm>
            <a:off x="20" y="1376"/>
            <a:ext cx="12191980" cy="685662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38ED8D-1565-ECB0-4906-06C8A6413579}"/>
              </a:ext>
            </a:extLst>
          </p:cNvPr>
          <p:cNvSpPr>
            <a:spLocks noGrp="1"/>
          </p:cNvSpPr>
          <p:nvPr>
            <p:ph type="ctrTitle"/>
          </p:nvPr>
        </p:nvSpPr>
        <p:spPr>
          <a:xfrm>
            <a:off x="996275" y="3523512"/>
            <a:ext cx="6198566" cy="2603208"/>
          </a:xfrm>
        </p:spPr>
        <p:txBody>
          <a:bodyPr anchor="b">
            <a:normAutofit/>
          </a:bodyPr>
          <a:lstStyle/>
          <a:p>
            <a:pPr algn="l"/>
            <a:r>
              <a:rPr lang="en-CA" sz="5400">
                <a:solidFill>
                  <a:srgbClr val="FFFFFF"/>
                </a:solidFill>
              </a:rPr>
              <a:t>Challenges</a:t>
            </a:r>
          </a:p>
        </p:txBody>
      </p:sp>
      <p:sp>
        <p:nvSpPr>
          <p:cNvPr id="3" name="Subtitle 2">
            <a:extLst>
              <a:ext uri="{FF2B5EF4-FFF2-40B4-BE49-F238E27FC236}">
                <a16:creationId xmlns:a16="http://schemas.microsoft.com/office/drawing/2014/main" id="{08C91629-B9C8-F469-F973-228F7E069757}"/>
              </a:ext>
            </a:extLst>
          </p:cNvPr>
          <p:cNvSpPr>
            <a:spLocks noGrp="1"/>
          </p:cNvSpPr>
          <p:nvPr>
            <p:ph type="subTitle" idx="1"/>
          </p:nvPr>
        </p:nvSpPr>
        <p:spPr>
          <a:xfrm>
            <a:off x="7369593" y="3509735"/>
            <a:ext cx="3630442" cy="2647966"/>
          </a:xfrm>
        </p:spPr>
        <p:txBody>
          <a:bodyPr anchor="b">
            <a:normAutofit/>
          </a:bodyPr>
          <a:lstStyle/>
          <a:p>
            <a:pPr marL="342900" indent="-342900" algn="l">
              <a:buFont typeface="Arial" panose="020B0604020202020204" pitchFamily="34" charset="0"/>
              <a:buChar char="•"/>
            </a:pPr>
            <a:r>
              <a:rPr lang="en-CA">
                <a:solidFill>
                  <a:srgbClr val="FFFFFF"/>
                </a:solidFill>
              </a:rPr>
              <a:t>We face issue implementing certain Machine learning Algorithms.</a:t>
            </a:r>
          </a:p>
          <a:p>
            <a:pPr marL="342900" indent="-342900" algn="l">
              <a:buFont typeface="Arial" panose="020B0604020202020204" pitchFamily="34" charset="0"/>
              <a:buChar char="•"/>
            </a:pPr>
            <a:r>
              <a:rPr lang="en-CA">
                <a:solidFill>
                  <a:srgbClr val="FFFFFF"/>
                </a:solidFill>
              </a:rPr>
              <a:t>Designing multipage visualization to show demonstrate proper story.</a:t>
            </a:r>
          </a:p>
        </p:txBody>
      </p:sp>
    </p:spTree>
    <p:extLst>
      <p:ext uri="{BB962C8B-B14F-4D97-AF65-F5344CB8AC3E}">
        <p14:creationId xmlns:p14="http://schemas.microsoft.com/office/powerpoint/2010/main" val="425055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F9F248-544A-39E0-E2D5-5F9CF6735227}"/>
              </a:ext>
            </a:extLst>
          </p:cNvPr>
          <p:cNvSpPr>
            <a:spLocks noGrp="1"/>
          </p:cNvSpPr>
          <p:nvPr>
            <p:ph type="title"/>
          </p:nvPr>
        </p:nvSpPr>
        <p:spPr>
          <a:xfrm>
            <a:off x="1198182" y="381000"/>
            <a:ext cx="10003218" cy="1600124"/>
          </a:xfrm>
        </p:spPr>
        <p:txBody>
          <a:bodyPr>
            <a:normAutofit/>
          </a:bodyPr>
          <a:lstStyle/>
          <a:p>
            <a:r>
              <a:rPr lang="en-CA" dirty="0"/>
              <a:t>Proposed Solution</a:t>
            </a:r>
          </a:p>
        </p:txBody>
      </p:sp>
      <p:graphicFrame>
        <p:nvGraphicFramePr>
          <p:cNvPr id="21" name="Content Placeholder 2">
            <a:extLst>
              <a:ext uri="{FF2B5EF4-FFF2-40B4-BE49-F238E27FC236}">
                <a16:creationId xmlns:a16="http://schemas.microsoft.com/office/drawing/2014/main" id="{8528DBB8-0B9F-DFC1-BC0C-0A83C5024784}"/>
              </a:ext>
            </a:extLst>
          </p:cNvPr>
          <p:cNvGraphicFramePr>
            <a:graphicFrameLocks noGrp="1"/>
          </p:cNvGraphicFramePr>
          <p:nvPr>
            <p:ph idx="1"/>
            <p:extLst>
              <p:ext uri="{D42A27DB-BD31-4B8C-83A1-F6EECF244321}">
                <p14:modId xmlns:p14="http://schemas.microsoft.com/office/powerpoint/2010/main" val="1703848815"/>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48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23">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25">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8" name="Rectangle 27">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62B19F-9D90-E664-BBA9-3182F4A65565}"/>
              </a:ext>
            </a:extLst>
          </p:cNvPr>
          <p:cNvSpPr>
            <a:spLocks noGrp="1"/>
          </p:cNvSpPr>
          <p:nvPr>
            <p:ph type="ctrTitle"/>
          </p:nvPr>
        </p:nvSpPr>
        <p:spPr>
          <a:xfrm>
            <a:off x="1198182" y="381000"/>
            <a:ext cx="10003218" cy="1600124"/>
          </a:xfrm>
        </p:spPr>
        <p:txBody>
          <a:bodyPr vert="horz" lIns="91440" tIns="45720" rIns="91440" bIns="45720" rtlCol="0" anchor="ctr">
            <a:normAutofit/>
          </a:bodyPr>
          <a:lstStyle/>
          <a:p>
            <a:r>
              <a:rPr lang="en-US" dirty="0"/>
              <a:t>Table of Content</a:t>
            </a:r>
          </a:p>
        </p:txBody>
      </p:sp>
      <p:sp>
        <p:nvSpPr>
          <p:cNvPr id="3" name="Subtitle 2">
            <a:extLst>
              <a:ext uri="{FF2B5EF4-FFF2-40B4-BE49-F238E27FC236}">
                <a16:creationId xmlns:a16="http://schemas.microsoft.com/office/drawing/2014/main" id="{9FEDE176-9555-BC16-8588-679D81302A43}"/>
              </a:ext>
            </a:extLst>
          </p:cNvPr>
          <p:cNvSpPr>
            <a:spLocks/>
          </p:cNvSpPr>
          <p:nvPr/>
        </p:nvSpPr>
        <p:spPr>
          <a:xfrm>
            <a:off x="2097543" y="3859711"/>
            <a:ext cx="2208015" cy="475491"/>
          </a:xfrm>
          <a:prstGeom prst="rect">
            <a:avLst/>
          </a:prstGeom>
        </p:spPr>
        <p:txBody>
          <a:bodyPr/>
          <a:lstStyle/>
          <a:p>
            <a:pPr algn="ctr" defTabSz="859536">
              <a:spcAft>
                <a:spcPts val="600"/>
              </a:spcAft>
            </a:pPr>
            <a:r>
              <a:rPr lang="en-CA" sz="1692" kern="1200" dirty="0">
                <a:solidFill>
                  <a:schemeClr val="tx1"/>
                </a:solidFill>
                <a:latin typeface="+mn-lt"/>
                <a:ea typeface="+mn-ea"/>
                <a:cs typeface="+mn-cs"/>
              </a:rPr>
              <a:t>Description</a:t>
            </a:r>
            <a:endParaRPr lang="en-CA" dirty="0"/>
          </a:p>
        </p:txBody>
      </p:sp>
      <p:pic>
        <p:nvPicPr>
          <p:cNvPr id="5" name="Picture 4" descr="A graphic of a paper with a magnifying glass and a eye&#10;&#10;Description automatically generated">
            <a:extLst>
              <a:ext uri="{FF2B5EF4-FFF2-40B4-BE49-F238E27FC236}">
                <a16:creationId xmlns:a16="http://schemas.microsoft.com/office/drawing/2014/main" id="{DE66A0FD-1C0B-EE56-1C64-5883C0FBE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3513" y="2728913"/>
            <a:ext cx="976076" cy="976076"/>
          </a:xfrm>
          <a:prstGeom prst="rect">
            <a:avLst/>
          </a:prstGeom>
        </p:spPr>
      </p:pic>
      <p:pic>
        <p:nvPicPr>
          <p:cNvPr id="7" name="Picture 6" descr="A clipboard with a magnifying glass and check mark&#10;&#10;Description automatically generated">
            <a:extLst>
              <a:ext uri="{FF2B5EF4-FFF2-40B4-BE49-F238E27FC236}">
                <a16:creationId xmlns:a16="http://schemas.microsoft.com/office/drawing/2014/main" id="{2B12A2E9-3794-F493-B6A8-7C7136F947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4132" y="2728913"/>
            <a:ext cx="976076" cy="976076"/>
          </a:xfrm>
          <a:prstGeom prst="rect">
            <a:avLst/>
          </a:prstGeom>
        </p:spPr>
      </p:pic>
      <p:sp>
        <p:nvSpPr>
          <p:cNvPr id="8" name="Subtitle 2">
            <a:extLst>
              <a:ext uri="{FF2B5EF4-FFF2-40B4-BE49-F238E27FC236}">
                <a16:creationId xmlns:a16="http://schemas.microsoft.com/office/drawing/2014/main" id="{268B5AED-83B2-7FBC-4442-3A5BD142D98A}"/>
              </a:ext>
            </a:extLst>
          </p:cNvPr>
          <p:cNvSpPr txBox="1">
            <a:spLocks/>
          </p:cNvSpPr>
          <p:nvPr/>
        </p:nvSpPr>
        <p:spPr>
          <a:xfrm>
            <a:off x="4865148"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Status</a:t>
            </a:r>
            <a:endParaRPr lang="en-CA" dirty="0"/>
          </a:p>
        </p:txBody>
      </p:sp>
      <p:pic>
        <p:nvPicPr>
          <p:cNvPr id="10" name="Picture 9" descr="A hand holding a chat bubble&#10;&#10;Description automatically generated">
            <a:extLst>
              <a:ext uri="{FF2B5EF4-FFF2-40B4-BE49-F238E27FC236}">
                <a16:creationId xmlns:a16="http://schemas.microsoft.com/office/drawing/2014/main" id="{3D56501D-436A-3DB4-D0F9-E3547AA51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1542" y="2747229"/>
            <a:ext cx="976076" cy="976076"/>
          </a:xfrm>
          <a:prstGeom prst="rect">
            <a:avLst/>
          </a:prstGeom>
        </p:spPr>
      </p:pic>
      <p:sp>
        <p:nvSpPr>
          <p:cNvPr id="11" name="Subtitle 2">
            <a:extLst>
              <a:ext uri="{FF2B5EF4-FFF2-40B4-BE49-F238E27FC236}">
                <a16:creationId xmlns:a16="http://schemas.microsoft.com/office/drawing/2014/main" id="{8947628D-CD03-6C85-740C-B4C87C8C63EF}"/>
              </a:ext>
            </a:extLst>
          </p:cNvPr>
          <p:cNvSpPr txBox="1">
            <a:spLocks/>
          </p:cNvSpPr>
          <p:nvPr/>
        </p:nvSpPr>
        <p:spPr>
          <a:xfrm>
            <a:off x="8285572" y="3859124"/>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Communication</a:t>
            </a:r>
            <a:endParaRPr lang="en-CA" dirty="0"/>
          </a:p>
        </p:txBody>
      </p:sp>
      <p:pic>
        <p:nvPicPr>
          <p:cNvPr id="13" name="Picture 12">
            <a:extLst>
              <a:ext uri="{FF2B5EF4-FFF2-40B4-BE49-F238E27FC236}">
                <a16:creationId xmlns:a16="http://schemas.microsoft.com/office/drawing/2014/main" id="{9703DCE5-6B11-5490-8F51-5D1DE3A0FDE5}"/>
              </a:ext>
            </a:extLst>
          </p:cNvPr>
          <p:cNvPicPr>
            <a:picLocks noChangeAspect="1"/>
          </p:cNvPicPr>
          <p:nvPr/>
        </p:nvPicPr>
        <p:blipFill>
          <a:blip r:embed="rId7"/>
          <a:stretch>
            <a:fillRect/>
          </a:stretch>
        </p:blipFill>
        <p:spPr>
          <a:xfrm>
            <a:off x="7126761" y="4334615"/>
            <a:ext cx="1105213" cy="1105213"/>
          </a:xfrm>
          <a:prstGeom prst="rect">
            <a:avLst/>
          </a:prstGeom>
        </p:spPr>
      </p:pic>
      <p:sp>
        <p:nvSpPr>
          <p:cNvPr id="14" name="Subtitle 2">
            <a:extLst>
              <a:ext uri="{FF2B5EF4-FFF2-40B4-BE49-F238E27FC236}">
                <a16:creationId xmlns:a16="http://schemas.microsoft.com/office/drawing/2014/main" id="{543FC605-247A-527C-2AEA-4DFB2E62324F}"/>
              </a:ext>
            </a:extLst>
          </p:cNvPr>
          <p:cNvSpPr txBox="1">
            <a:spLocks/>
          </p:cNvSpPr>
          <p:nvPr/>
        </p:nvSpPr>
        <p:spPr>
          <a:xfrm>
            <a:off x="6400833" y="5571679"/>
            <a:ext cx="2557067" cy="792772"/>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lnSpc>
                <a:spcPct val="100000"/>
              </a:lnSpc>
              <a:spcBef>
                <a:spcPts val="940"/>
              </a:spcBef>
            </a:pPr>
            <a:r>
              <a:rPr lang="en-CA" sz="1880" kern="1200" dirty="0">
                <a:solidFill>
                  <a:srgbClr val="555555"/>
                </a:solidFill>
                <a:latin typeface="+mn-lt"/>
                <a:ea typeface="+mn-ea"/>
                <a:cs typeface="+mn-cs"/>
              </a:rPr>
              <a:t>Challenges and </a:t>
            </a:r>
          </a:p>
          <a:p>
            <a:pPr defTabSz="859536">
              <a:lnSpc>
                <a:spcPct val="100000"/>
              </a:lnSpc>
              <a:spcBef>
                <a:spcPts val="940"/>
              </a:spcBef>
            </a:pPr>
            <a:r>
              <a:rPr lang="en-CA" sz="1880" kern="1200" dirty="0">
                <a:solidFill>
                  <a:srgbClr val="555555"/>
                </a:solidFill>
                <a:latin typeface="+mn-lt"/>
                <a:ea typeface="+mn-ea"/>
                <a:cs typeface="+mn-cs"/>
              </a:rPr>
              <a:t>Proposed Solutions</a:t>
            </a:r>
            <a:endParaRPr lang="en-CA" dirty="0"/>
          </a:p>
        </p:txBody>
      </p:sp>
      <p:pic>
        <p:nvPicPr>
          <p:cNvPr id="16" name="Picture 15">
            <a:extLst>
              <a:ext uri="{FF2B5EF4-FFF2-40B4-BE49-F238E27FC236}">
                <a16:creationId xmlns:a16="http://schemas.microsoft.com/office/drawing/2014/main" id="{2F99AF4C-A130-765B-A64F-F9A670555D32}"/>
              </a:ext>
            </a:extLst>
          </p:cNvPr>
          <p:cNvPicPr>
            <a:picLocks noChangeAspect="1"/>
          </p:cNvPicPr>
          <p:nvPr/>
        </p:nvPicPr>
        <p:blipFill>
          <a:blip r:embed="rId8"/>
          <a:stretch>
            <a:fillRect/>
          </a:stretch>
        </p:blipFill>
        <p:spPr>
          <a:xfrm>
            <a:off x="4252047" y="4399183"/>
            <a:ext cx="976075" cy="976075"/>
          </a:xfrm>
          <a:prstGeom prst="rect">
            <a:avLst/>
          </a:prstGeom>
        </p:spPr>
      </p:pic>
      <p:sp>
        <p:nvSpPr>
          <p:cNvPr id="17" name="Subtitle 2">
            <a:extLst>
              <a:ext uri="{FF2B5EF4-FFF2-40B4-BE49-F238E27FC236}">
                <a16:creationId xmlns:a16="http://schemas.microsoft.com/office/drawing/2014/main" id="{6F3AB43E-9863-2722-DF5D-B637E1C47EC7}"/>
              </a:ext>
            </a:extLst>
          </p:cNvPr>
          <p:cNvSpPr txBox="1">
            <a:spLocks/>
          </p:cNvSpPr>
          <p:nvPr/>
        </p:nvSpPr>
        <p:spPr>
          <a:xfrm>
            <a:off x="3761140" y="5571679"/>
            <a:ext cx="2208015" cy="47549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1000"/>
              </a:spcBef>
              <a:buClr>
                <a:schemeClr val="accent1"/>
              </a:buClr>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110000"/>
              </a:lnSpc>
              <a:spcBef>
                <a:spcPts val="500"/>
              </a:spcBef>
              <a:buClr>
                <a:schemeClr val="accent1"/>
              </a:buClr>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110000"/>
              </a:lnSpc>
              <a:spcBef>
                <a:spcPts val="500"/>
              </a:spcBef>
              <a:buClr>
                <a:schemeClr val="accent1"/>
              </a:buClr>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110000"/>
              </a:lnSpc>
              <a:spcBef>
                <a:spcPts val="500"/>
              </a:spcBef>
              <a:buClr>
                <a:schemeClr val="accent1"/>
              </a:buClr>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859536">
              <a:spcBef>
                <a:spcPts val="940"/>
              </a:spcBef>
            </a:pPr>
            <a:r>
              <a:rPr lang="en-CA" sz="1880" kern="1200" dirty="0">
                <a:solidFill>
                  <a:srgbClr val="555555"/>
                </a:solidFill>
                <a:latin typeface="+mn-lt"/>
                <a:ea typeface="+mn-ea"/>
                <a:cs typeface="+mn-cs"/>
              </a:rPr>
              <a:t>Budget</a:t>
            </a:r>
            <a:endParaRPr lang="en-CA" dirty="0"/>
          </a:p>
        </p:txBody>
      </p:sp>
    </p:spTree>
    <p:extLst>
      <p:ext uri="{BB962C8B-B14F-4D97-AF65-F5344CB8AC3E}">
        <p14:creationId xmlns:p14="http://schemas.microsoft.com/office/powerpoint/2010/main" val="3664438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2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29">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30">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50B377-AD36-4554-F43F-614265ACD7FC}"/>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a:t>Project Cost</a:t>
            </a:r>
          </a:p>
        </p:txBody>
      </p:sp>
      <p:pic>
        <p:nvPicPr>
          <p:cNvPr id="4" name="Content Placeholder 3">
            <a:extLst>
              <a:ext uri="{FF2B5EF4-FFF2-40B4-BE49-F238E27FC236}">
                <a16:creationId xmlns:a16="http://schemas.microsoft.com/office/drawing/2014/main" id="{B35B8970-4440-A28E-1D6F-55C7D27F284C}"/>
              </a:ext>
            </a:extLst>
          </p:cNvPr>
          <p:cNvPicPr>
            <a:picLocks noGrp="1" noChangeAspect="1"/>
          </p:cNvPicPr>
          <p:nvPr>
            <p:ph idx="1"/>
          </p:nvPr>
        </p:nvPicPr>
        <p:blipFill>
          <a:blip r:embed="rId4"/>
          <a:stretch>
            <a:fillRect/>
          </a:stretch>
        </p:blipFill>
        <p:spPr>
          <a:xfrm>
            <a:off x="603229" y="1505708"/>
            <a:ext cx="6402214" cy="3841329"/>
          </a:xfrm>
          <a:prstGeom prst="rect">
            <a:avLst/>
          </a:prstGeom>
        </p:spPr>
      </p:pic>
    </p:spTree>
    <p:extLst>
      <p:ext uri="{BB962C8B-B14F-4D97-AF65-F5344CB8AC3E}">
        <p14:creationId xmlns:p14="http://schemas.microsoft.com/office/powerpoint/2010/main" val="106253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descr="White arrows painted on the asphalt">
            <a:extLst>
              <a:ext uri="{FF2B5EF4-FFF2-40B4-BE49-F238E27FC236}">
                <a16:creationId xmlns:a16="http://schemas.microsoft.com/office/drawing/2014/main" id="{EF24AC79-34E8-033E-6387-5393208024CD}"/>
              </a:ext>
            </a:extLst>
          </p:cNvPr>
          <p:cNvPicPr>
            <a:picLocks noChangeAspect="1"/>
          </p:cNvPicPr>
          <p:nvPr/>
        </p:nvPicPr>
        <p:blipFill rotWithShape="1">
          <a:blip r:embed="rId2">
            <a:alphaModFix/>
          </a:blip>
          <a:srcRect t="1111" r="-1" b="13978"/>
          <a:stretch/>
        </p:blipFill>
        <p:spPr>
          <a:xfrm>
            <a:off x="20" y="1376"/>
            <a:ext cx="12188932" cy="6856624"/>
          </a:xfrm>
          <a:prstGeom prst="rect">
            <a:avLst/>
          </a:prstGeom>
        </p:spPr>
      </p:pic>
      <p:sp>
        <p:nvSpPr>
          <p:cNvPr id="22" name="Rectangle 2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C84D46-5970-FC2E-DC20-F81298A4F047}"/>
              </a:ext>
            </a:extLst>
          </p:cNvPr>
          <p:cNvSpPr>
            <a:spLocks noGrp="1"/>
          </p:cNvSpPr>
          <p:nvPr>
            <p:ph type="ctrTitle"/>
          </p:nvPr>
        </p:nvSpPr>
        <p:spPr>
          <a:xfrm>
            <a:off x="1005654" y="1828800"/>
            <a:ext cx="4958128" cy="1207294"/>
          </a:xfrm>
        </p:spPr>
        <p:txBody>
          <a:bodyPr anchor="b">
            <a:normAutofit/>
          </a:bodyPr>
          <a:lstStyle/>
          <a:p>
            <a:pPr algn="l"/>
            <a:r>
              <a:rPr lang="en-CA" dirty="0">
                <a:solidFill>
                  <a:srgbClr val="FFFFFF"/>
                </a:solidFill>
              </a:rPr>
              <a:t>Next Phase </a:t>
            </a:r>
          </a:p>
        </p:txBody>
      </p:sp>
      <p:sp>
        <p:nvSpPr>
          <p:cNvPr id="3" name="Subtitle 2">
            <a:extLst>
              <a:ext uri="{FF2B5EF4-FFF2-40B4-BE49-F238E27FC236}">
                <a16:creationId xmlns:a16="http://schemas.microsoft.com/office/drawing/2014/main" id="{907FE81A-C7FC-B571-2A99-DD985AB5E16B}"/>
              </a:ext>
            </a:extLst>
          </p:cNvPr>
          <p:cNvSpPr>
            <a:spLocks noGrp="1"/>
          </p:cNvSpPr>
          <p:nvPr>
            <p:ph type="subTitle" idx="1"/>
          </p:nvPr>
        </p:nvSpPr>
        <p:spPr>
          <a:xfrm>
            <a:off x="1005654" y="3318373"/>
            <a:ext cx="4958128" cy="1993106"/>
          </a:xfrm>
        </p:spPr>
        <p:txBody>
          <a:bodyPr anchor="t">
            <a:noAutofit/>
          </a:bodyPr>
          <a:lstStyle/>
          <a:p>
            <a:pPr marL="342900" indent="-342900" algn="l">
              <a:lnSpc>
                <a:spcPct val="100000"/>
              </a:lnSpc>
              <a:buFont typeface="Arial" panose="020B0604020202020204" pitchFamily="34" charset="0"/>
              <a:buChar char="•"/>
            </a:pPr>
            <a:r>
              <a:rPr lang="en-CA" sz="1400" dirty="0">
                <a:solidFill>
                  <a:srgbClr val="FFFFFF"/>
                </a:solidFill>
              </a:rPr>
              <a:t>We are now going to perform analysis which will give us answers about our research questions.</a:t>
            </a:r>
          </a:p>
          <a:p>
            <a:pPr marL="342900" indent="-342900" algn="l">
              <a:lnSpc>
                <a:spcPct val="100000"/>
              </a:lnSpc>
              <a:buFont typeface="Arial" panose="020B0604020202020204" pitchFamily="34" charset="0"/>
              <a:buChar char="•"/>
            </a:pPr>
            <a:r>
              <a:rPr lang="en-CA" sz="1400" dirty="0">
                <a:solidFill>
                  <a:srgbClr val="FFFFFF"/>
                </a:solidFill>
              </a:rPr>
              <a:t>We have started designing the visualization pages and dashboard.</a:t>
            </a:r>
          </a:p>
          <a:p>
            <a:pPr marL="342900" indent="-342900" algn="l">
              <a:lnSpc>
                <a:spcPct val="100000"/>
              </a:lnSpc>
              <a:buFont typeface="Arial" panose="020B0604020202020204" pitchFamily="34" charset="0"/>
              <a:buChar char="•"/>
            </a:pPr>
            <a:r>
              <a:rPr lang="en-CA" sz="1400" dirty="0">
                <a:solidFill>
                  <a:srgbClr val="FFFFFF"/>
                </a:solidFill>
              </a:rPr>
              <a:t>We will move forward with the recommendation of client and team.</a:t>
            </a:r>
          </a:p>
        </p:txBody>
      </p:sp>
    </p:spTree>
    <p:extLst>
      <p:ext uri="{BB962C8B-B14F-4D97-AF65-F5344CB8AC3E}">
        <p14:creationId xmlns:p14="http://schemas.microsoft.com/office/powerpoint/2010/main" val="418661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9E57-2313-144C-EB58-92D037D4E467}"/>
              </a:ext>
            </a:extLst>
          </p:cNvPr>
          <p:cNvSpPr>
            <a:spLocks noGrp="1"/>
          </p:cNvSpPr>
          <p:nvPr>
            <p:ph type="title"/>
          </p:nvPr>
        </p:nvSpPr>
        <p:spPr>
          <a:xfrm>
            <a:off x="838200" y="1131719"/>
            <a:ext cx="10515600" cy="1325563"/>
          </a:xfrm>
        </p:spPr>
        <p:txBody>
          <a:bodyPr/>
          <a:lstStyle/>
          <a:p>
            <a:pPr algn="ctr"/>
            <a:r>
              <a:rPr lang="en-CA" dirty="0"/>
              <a:t>Video </a:t>
            </a:r>
            <a:r>
              <a:rPr lang="en-CA" dirty="0" err="1"/>
              <a:t>Explaination</a:t>
            </a:r>
            <a:endParaRPr lang="en-CA" dirty="0"/>
          </a:p>
        </p:txBody>
      </p:sp>
      <p:sp>
        <p:nvSpPr>
          <p:cNvPr id="3" name="Content Placeholder 2">
            <a:extLst>
              <a:ext uri="{FF2B5EF4-FFF2-40B4-BE49-F238E27FC236}">
                <a16:creationId xmlns:a16="http://schemas.microsoft.com/office/drawing/2014/main" id="{A43D8D69-FA3F-770B-69F7-D28A5DC126BA}"/>
              </a:ext>
            </a:extLst>
          </p:cNvPr>
          <p:cNvSpPr>
            <a:spLocks noGrp="1"/>
          </p:cNvSpPr>
          <p:nvPr>
            <p:ph idx="1"/>
          </p:nvPr>
        </p:nvSpPr>
        <p:spPr>
          <a:xfrm>
            <a:off x="695695" y="3255180"/>
            <a:ext cx="10515600" cy="972435"/>
          </a:xfrm>
        </p:spPr>
        <p:txBody>
          <a:bodyPr>
            <a:normAutofit/>
          </a:bodyPr>
          <a:lstStyle/>
          <a:p>
            <a:pPr marL="0" indent="0" algn="ctr">
              <a:buNone/>
            </a:pPr>
            <a:r>
              <a:rPr lang="en-CA" dirty="0">
                <a:hlinkClick r:id="rId2"/>
              </a:rPr>
              <a:t>https://youtu.be/SOE9QTOALhM</a:t>
            </a:r>
            <a:r>
              <a:rPr lang="en-CA" dirty="0"/>
              <a:t> </a:t>
            </a:r>
          </a:p>
        </p:txBody>
      </p:sp>
    </p:spTree>
    <p:extLst>
      <p:ext uri="{BB962C8B-B14F-4D97-AF65-F5344CB8AC3E}">
        <p14:creationId xmlns:p14="http://schemas.microsoft.com/office/powerpoint/2010/main" val="215909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40" name="Rectangle 39">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Different coloured question marks">
            <a:extLst>
              <a:ext uri="{FF2B5EF4-FFF2-40B4-BE49-F238E27FC236}">
                <a16:creationId xmlns:a16="http://schemas.microsoft.com/office/drawing/2014/main" id="{30B3246F-4335-081E-D1F2-723C307AF248}"/>
              </a:ext>
            </a:extLst>
          </p:cNvPr>
          <p:cNvPicPr>
            <a:picLocks noChangeAspect="1"/>
          </p:cNvPicPr>
          <p:nvPr/>
        </p:nvPicPr>
        <p:blipFill rotWithShape="1">
          <a:blip r:embed="rId3">
            <a:alphaModFix/>
          </a:blip>
          <a:srcRect r="5"/>
          <a:stretch/>
        </p:blipFill>
        <p:spPr>
          <a:xfrm>
            <a:off x="20" y="1376"/>
            <a:ext cx="12188932" cy="6856624"/>
          </a:xfrm>
          <a:prstGeom prst="rect">
            <a:avLst/>
          </a:prstGeom>
        </p:spPr>
      </p:pic>
      <p:sp>
        <p:nvSpPr>
          <p:cNvPr id="42" name="Rectangle 4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FFCEAC-11CA-5C72-981B-AC9A97A4C0EB}"/>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Thank You </a:t>
            </a:r>
            <a:br>
              <a:rPr lang="en-US">
                <a:solidFill>
                  <a:srgbClr val="FFFFFF"/>
                </a:solidFill>
              </a:rPr>
            </a:br>
            <a:r>
              <a:rPr lang="en-US">
                <a:solidFill>
                  <a:srgbClr val="FFFFFF"/>
                </a:solidFill>
              </a:rPr>
              <a:t>Any Questions?</a:t>
            </a:r>
            <a:endParaRPr lang="en-US" dirty="0">
              <a:solidFill>
                <a:srgbClr val="FFFFFF"/>
              </a:solidFill>
            </a:endParaRPr>
          </a:p>
        </p:txBody>
      </p:sp>
    </p:spTree>
    <p:extLst>
      <p:ext uri="{BB962C8B-B14F-4D97-AF65-F5344CB8AC3E}">
        <p14:creationId xmlns:p14="http://schemas.microsoft.com/office/powerpoint/2010/main" val="193213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5508-ABD4-30F0-9B78-C8DFAA6047D8}"/>
              </a:ext>
            </a:extLst>
          </p:cNvPr>
          <p:cNvSpPr>
            <a:spLocks noGrp="1"/>
          </p:cNvSpPr>
          <p:nvPr>
            <p:ph type="ctrTitle"/>
          </p:nvPr>
        </p:nvSpPr>
        <p:spPr>
          <a:xfrm>
            <a:off x="1524000" y="387351"/>
            <a:ext cx="9144000" cy="920750"/>
          </a:xfrm>
        </p:spPr>
        <p:txBody>
          <a:bodyPr/>
          <a:lstStyle/>
          <a:p>
            <a:r>
              <a:rPr lang="en-US" dirty="0"/>
              <a:t>Team Members</a:t>
            </a:r>
            <a:endParaRPr lang="en-CA" dirty="0"/>
          </a:p>
        </p:txBody>
      </p:sp>
      <p:pic>
        <p:nvPicPr>
          <p:cNvPr id="5" name="Picture 4" descr="A person wearing glasses and a suit&#10;&#10;Description automatically generated">
            <a:extLst>
              <a:ext uri="{FF2B5EF4-FFF2-40B4-BE49-F238E27FC236}">
                <a16:creationId xmlns:a16="http://schemas.microsoft.com/office/drawing/2014/main" id="{97B2CD1D-C5F1-0A52-A6A0-9FEDFCC61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wearing glasses and a white shirt&#10;&#10;Description automatically generated">
            <a:extLst>
              <a:ext uri="{FF2B5EF4-FFF2-40B4-BE49-F238E27FC236}">
                <a16:creationId xmlns:a16="http://schemas.microsoft.com/office/drawing/2014/main" id="{E6E3C086-D4DD-030F-26F5-C5FCD25E152E}"/>
              </a:ext>
            </a:extLst>
          </p:cNvPr>
          <p:cNvPicPr>
            <a:picLocks noChangeAspect="1"/>
          </p:cNvPicPr>
          <p:nvPr/>
        </p:nvPicPr>
        <p:blipFill rotWithShape="1">
          <a:blip r:embed="rId3">
            <a:extLst>
              <a:ext uri="{28A0092B-C50C-407E-A947-70E740481C1C}">
                <a14:useLocalDpi xmlns:a14="http://schemas.microsoft.com/office/drawing/2010/main" val="0"/>
              </a:ext>
            </a:extLst>
          </a:blip>
          <a:srcRect l="565" t="6979" r="120" b="18438"/>
          <a:stretch/>
        </p:blipFill>
        <p:spPr>
          <a:xfrm>
            <a:off x="4920853"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erson in a suit&#10;&#10;Description automatically generated">
            <a:extLst>
              <a:ext uri="{FF2B5EF4-FFF2-40B4-BE49-F238E27FC236}">
                <a16:creationId xmlns:a16="http://schemas.microsoft.com/office/drawing/2014/main" id="{55EE802A-FD78-8041-1784-B3DDE23D8C3F}"/>
              </a:ext>
            </a:extLst>
          </p:cNvPr>
          <p:cNvPicPr>
            <a:picLocks noChangeAspect="1"/>
          </p:cNvPicPr>
          <p:nvPr/>
        </p:nvPicPr>
        <p:blipFill rotWithShape="1">
          <a:blip r:embed="rId4">
            <a:extLst>
              <a:ext uri="{28A0092B-C50C-407E-A947-70E740481C1C}">
                <a14:useLocalDpi xmlns:a14="http://schemas.microsoft.com/office/drawing/2010/main" val="0"/>
              </a:ext>
            </a:extLst>
          </a:blip>
          <a:srcRect t="-118" b="34257"/>
          <a:stretch/>
        </p:blipFill>
        <p:spPr>
          <a:xfrm>
            <a:off x="8317706" y="1964533"/>
            <a:ext cx="2350294" cy="2350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67D9E9C7-DD18-B8F1-FD22-9679775F21F7}"/>
              </a:ext>
            </a:extLst>
          </p:cNvPr>
          <p:cNvSpPr txBox="1"/>
          <p:nvPr/>
        </p:nvSpPr>
        <p:spPr>
          <a:xfrm>
            <a:off x="1428895" y="4617316"/>
            <a:ext cx="2540504" cy="830997"/>
          </a:xfrm>
          <a:prstGeom prst="rect">
            <a:avLst/>
          </a:prstGeom>
          <a:noFill/>
        </p:spPr>
        <p:txBody>
          <a:bodyPr wrap="none" rtlCol="0">
            <a:spAutoFit/>
          </a:bodyPr>
          <a:lstStyle/>
          <a:p>
            <a:pPr algn="ctr"/>
            <a:r>
              <a:rPr lang="en-US" sz="2400" b="1" dirty="0">
                <a:solidFill>
                  <a:schemeClr val="bg1"/>
                </a:solidFill>
              </a:rPr>
              <a:t>Aryan Radadiya</a:t>
            </a:r>
          </a:p>
          <a:p>
            <a:pPr algn="ctr"/>
            <a:r>
              <a:rPr lang="en-US" sz="2400" b="1" dirty="0">
                <a:solidFill>
                  <a:schemeClr val="bg1"/>
                </a:solidFill>
              </a:rPr>
              <a:t>Developer</a:t>
            </a:r>
            <a:endParaRPr lang="en-CA" sz="2400" b="1" dirty="0">
              <a:solidFill>
                <a:schemeClr val="bg1"/>
              </a:solidFill>
            </a:endParaRPr>
          </a:p>
        </p:txBody>
      </p:sp>
      <p:sp>
        <p:nvSpPr>
          <p:cNvPr id="11" name="TextBox 10">
            <a:extLst>
              <a:ext uri="{FF2B5EF4-FFF2-40B4-BE49-F238E27FC236}">
                <a16:creationId xmlns:a16="http://schemas.microsoft.com/office/drawing/2014/main" id="{43C11F6F-2334-ADAC-4ED4-196EA5D12842}"/>
              </a:ext>
            </a:extLst>
          </p:cNvPr>
          <p:cNvSpPr txBox="1"/>
          <p:nvPr/>
        </p:nvSpPr>
        <p:spPr>
          <a:xfrm>
            <a:off x="4666763" y="4617316"/>
            <a:ext cx="2858475" cy="830997"/>
          </a:xfrm>
          <a:prstGeom prst="rect">
            <a:avLst/>
          </a:prstGeom>
          <a:noFill/>
        </p:spPr>
        <p:txBody>
          <a:bodyPr wrap="none" rtlCol="0">
            <a:spAutoFit/>
          </a:bodyPr>
          <a:lstStyle/>
          <a:p>
            <a:pPr algn="ctr"/>
            <a:r>
              <a:rPr lang="en-US" sz="2400" b="1" dirty="0" err="1">
                <a:solidFill>
                  <a:schemeClr val="bg1"/>
                </a:solidFill>
              </a:rPr>
              <a:t>Joyson</a:t>
            </a:r>
            <a:r>
              <a:rPr lang="en-US" sz="2400" b="1" dirty="0">
                <a:solidFill>
                  <a:schemeClr val="bg1"/>
                </a:solidFill>
              </a:rPr>
              <a:t> Gonsalves</a:t>
            </a:r>
          </a:p>
          <a:p>
            <a:pPr algn="ctr"/>
            <a:r>
              <a:rPr lang="en-US" sz="2400" b="1" dirty="0">
                <a:solidFill>
                  <a:schemeClr val="bg1"/>
                </a:solidFill>
              </a:rPr>
              <a:t>Team Lead</a:t>
            </a:r>
            <a:endParaRPr lang="en-CA" sz="2400" b="1" dirty="0">
              <a:solidFill>
                <a:schemeClr val="bg1"/>
              </a:solidFill>
            </a:endParaRPr>
          </a:p>
        </p:txBody>
      </p:sp>
      <p:sp>
        <p:nvSpPr>
          <p:cNvPr id="12" name="TextBox 11">
            <a:extLst>
              <a:ext uri="{FF2B5EF4-FFF2-40B4-BE49-F238E27FC236}">
                <a16:creationId xmlns:a16="http://schemas.microsoft.com/office/drawing/2014/main" id="{F7ECE95C-BF0D-2017-4008-27B19C9CED0F}"/>
              </a:ext>
            </a:extLst>
          </p:cNvPr>
          <p:cNvSpPr txBox="1"/>
          <p:nvPr/>
        </p:nvSpPr>
        <p:spPr>
          <a:xfrm>
            <a:off x="7812521" y="4617316"/>
            <a:ext cx="3360664" cy="830997"/>
          </a:xfrm>
          <a:prstGeom prst="rect">
            <a:avLst/>
          </a:prstGeom>
          <a:noFill/>
        </p:spPr>
        <p:txBody>
          <a:bodyPr wrap="none" rtlCol="0">
            <a:spAutoFit/>
          </a:bodyPr>
          <a:lstStyle/>
          <a:p>
            <a:pPr algn="ctr"/>
            <a:r>
              <a:rPr lang="en-US" sz="2400" b="1" dirty="0">
                <a:solidFill>
                  <a:schemeClr val="bg1"/>
                </a:solidFill>
              </a:rPr>
              <a:t>Sumit Kumar Pandey </a:t>
            </a:r>
          </a:p>
          <a:p>
            <a:pPr algn="ctr"/>
            <a:r>
              <a:rPr lang="en-US" sz="2400" b="1" dirty="0">
                <a:solidFill>
                  <a:schemeClr val="bg1"/>
                </a:solidFill>
              </a:rPr>
              <a:t>Data Analyst</a:t>
            </a:r>
            <a:endParaRPr lang="en-CA" sz="2400" b="1" dirty="0">
              <a:solidFill>
                <a:schemeClr val="bg1"/>
              </a:solidFill>
            </a:endParaRPr>
          </a:p>
        </p:txBody>
      </p:sp>
    </p:spTree>
    <p:extLst>
      <p:ext uri="{BB962C8B-B14F-4D97-AF65-F5344CB8AC3E}">
        <p14:creationId xmlns:p14="http://schemas.microsoft.com/office/powerpoint/2010/main" val="383582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 name="Picture 14">
            <a:extLst>
              <a:ext uri="{FF2B5EF4-FFF2-40B4-BE49-F238E27FC236}">
                <a16:creationId xmlns:a16="http://schemas.microsoft.com/office/drawing/2014/main" id="{4BB98D00-3F8A-A4AC-F449-AF89BFE1B819}"/>
              </a:ext>
            </a:extLst>
          </p:cNvPr>
          <p:cNvPicPr>
            <a:picLocks noChangeAspect="1"/>
          </p:cNvPicPr>
          <p:nvPr/>
        </p:nvPicPr>
        <p:blipFill rotWithShape="1">
          <a:blip r:embed="rId2">
            <a:alphaModFix/>
          </a:blip>
          <a:srcRect b="6269"/>
          <a:stretch/>
        </p:blipFill>
        <p:spPr>
          <a:xfrm>
            <a:off x="20" y="1376"/>
            <a:ext cx="12191980" cy="6856624"/>
          </a:xfrm>
          <a:prstGeom prst="rect">
            <a:avLst/>
          </a:prstGeom>
        </p:spPr>
      </p:pic>
      <p:sp>
        <p:nvSpPr>
          <p:cNvPr id="23" name="Rectangle 2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45102-DCA2-A3AE-2309-074D93B46133}"/>
              </a:ext>
            </a:extLst>
          </p:cNvPr>
          <p:cNvSpPr>
            <a:spLocks noGrp="1"/>
          </p:cNvSpPr>
          <p:nvPr>
            <p:ph type="ctrTitle"/>
          </p:nvPr>
        </p:nvSpPr>
        <p:spPr>
          <a:xfrm>
            <a:off x="1218709" y="667116"/>
            <a:ext cx="10190071" cy="1515091"/>
          </a:xfrm>
        </p:spPr>
        <p:txBody>
          <a:bodyPr anchor="b">
            <a:normAutofit/>
          </a:bodyPr>
          <a:lstStyle/>
          <a:p>
            <a:pPr algn="l"/>
            <a:r>
              <a:rPr lang="en-CA" sz="5400" dirty="0">
                <a:solidFill>
                  <a:srgbClr val="FFFFFF"/>
                </a:solidFill>
              </a:rPr>
              <a:t>About BlackRock</a:t>
            </a:r>
          </a:p>
        </p:txBody>
      </p:sp>
      <p:sp>
        <p:nvSpPr>
          <p:cNvPr id="3" name="Subtitle 2">
            <a:extLst>
              <a:ext uri="{FF2B5EF4-FFF2-40B4-BE49-F238E27FC236}">
                <a16:creationId xmlns:a16="http://schemas.microsoft.com/office/drawing/2014/main" id="{E57D5201-244C-E353-B65D-61284F1F5EAA}"/>
              </a:ext>
            </a:extLst>
          </p:cNvPr>
          <p:cNvSpPr>
            <a:spLocks noGrp="1"/>
          </p:cNvSpPr>
          <p:nvPr>
            <p:ph type="subTitle" idx="1"/>
          </p:nvPr>
        </p:nvSpPr>
        <p:spPr>
          <a:xfrm>
            <a:off x="1218709" y="2327564"/>
            <a:ext cx="6333998" cy="416586"/>
          </a:xfrm>
        </p:spPr>
        <p:txBody>
          <a:bodyPr anchor="t">
            <a:noAutofit/>
          </a:bodyPr>
          <a:lstStyle/>
          <a:p>
            <a:pPr algn="l">
              <a:lnSpc>
                <a:spcPct val="100000"/>
              </a:lnSpc>
            </a:pPr>
            <a:r>
              <a:rPr lang="en-US" sz="1800" dirty="0">
                <a:solidFill>
                  <a:srgbClr val="FFFFFF"/>
                </a:solidFill>
              </a:rPr>
              <a:t>Imagine BlackRock as a giant in the financial world, making big moves and decisions that impact how money flows globally. Our client, who's also a player in the financial game, wants to take a closer look at BlackRock's playbook. They're like the coach studying the strategies of a champion team. The goal? To understand exactly how BlackRock's decisions shake things up in the financial world right now. It's like looking at the game tape to see the moves that make BlackRock stand out. By doing this, our client hopes to get smart insights that can help them make better decisions in their own financial game.</a:t>
            </a:r>
            <a:endParaRPr lang="en-CA" sz="1800" dirty="0">
              <a:solidFill>
                <a:srgbClr val="FFFFFF"/>
              </a:solidFill>
            </a:endParaRPr>
          </a:p>
        </p:txBody>
      </p:sp>
    </p:spTree>
    <p:extLst>
      <p:ext uri="{BB962C8B-B14F-4D97-AF65-F5344CB8AC3E}">
        <p14:creationId xmlns:p14="http://schemas.microsoft.com/office/powerpoint/2010/main" val="1738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Video 4" descr="Different Hand Drawn Graphs">
            <a:extLst>
              <a:ext uri="{FF2B5EF4-FFF2-40B4-BE49-F238E27FC236}">
                <a16:creationId xmlns:a16="http://schemas.microsoft.com/office/drawing/2014/main" id="{F7692DC3-704D-ED6D-4883-2AE31BE6D3D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304" r="-1" b="-1"/>
          <a:stretch/>
        </p:blipFill>
        <p:spPr>
          <a:xfrm>
            <a:off x="20" y="10"/>
            <a:ext cx="12191980" cy="6856614"/>
          </a:xfrm>
          <a:prstGeom prst="rect">
            <a:avLst/>
          </a:prstGeom>
        </p:spPr>
      </p:pic>
      <p:sp>
        <p:nvSpPr>
          <p:cNvPr id="13" name="Rectangle 12">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EA6DE-7550-54BA-F53D-0F1411BC010E}"/>
              </a:ext>
            </a:extLst>
          </p:cNvPr>
          <p:cNvSpPr>
            <a:spLocks noGrp="1"/>
          </p:cNvSpPr>
          <p:nvPr>
            <p:ph type="ctrTitle"/>
          </p:nvPr>
        </p:nvSpPr>
        <p:spPr>
          <a:xfrm>
            <a:off x="996275" y="744909"/>
            <a:ext cx="10190071" cy="3145855"/>
          </a:xfrm>
        </p:spPr>
        <p:txBody>
          <a:bodyPr anchor="b">
            <a:normAutofit/>
          </a:bodyPr>
          <a:lstStyle/>
          <a:p>
            <a:r>
              <a:rPr lang="en-CA" sz="5400">
                <a:solidFill>
                  <a:srgbClr val="FFFFFF"/>
                </a:solidFill>
              </a:rPr>
              <a:t>About the project</a:t>
            </a:r>
          </a:p>
        </p:txBody>
      </p:sp>
      <p:sp>
        <p:nvSpPr>
          <p:cNvPr id="3" name="Subtitle 2">
            <a:extLst>
              <a:ext uri="{FF2B5EF4-FFF2-40B4-BE49-F238E27FC236}">
                <a16:creationId xmlns:a16="http://schemas.microsoft.com/office/drawing/2014/main" id="{63BEADFC-FCBB-DF87-7032-53A47BAE11E9}"/>
              </a:ext>
            </a:extLst>
          </p:cNvPr>
          <p:cNvSpPr>
            <a:spLocks noGrp="1"/>
          </p:cNvSpPr>
          <p:nvPr>
            <p:ph type="subTitle" idx="1"/>
          </p:nvPr>
        </p:nvSpPr>
        <p:spPr>
          <a:xfrm>
            <a:off x="1218708" y="4069780"/>
            <a:ext cx="9781327" cy="2056617"/>
          </a:xfrm>
        </p:spPr>
        <p:txBody>
          <a:bodyPr anchor="t">
            <a:normAutofit/>
          </a:bodyPr>
          <a:lstStyle/>
          <a:p>
            <a:pPr>
              <a:lnSpc>
                <a:spcPct val="100000"/>
              </a:lnSpc>
            </a:pPr>
            <a:r>
              <a:rPr lang="en-US" dirty="0">
                <a:solidFill>
                  <a:srgbClr val="FFFFFF"/>
                </a:solidFill>
              </a:rPr>
              <a:t>The client aims to delve deep into BlackRock's data, seeking a comprehensive understanding of its present impact on the market. Their goal is not only to grasp the current dynamics but also to foresee the future, predicting how BlackRock's assets will evolve over time. It's essentially a quest for valuable insights that can guide strategic decision-making and prepare for the twists and turns of the financial landscape.</a:t>
            </a:r>
            <a:endParaRPr lang="en-CA" dirty="0">
              <a:solidFill>
                <a:srgbClr val="FFFFFF"/>
              </a:solidFill>
            </a:endParaRPr>
          </a:p>
        </p:txBody>
      </p:sp>
    </p:spTree>
    <p:extLst>
      <p:ext uri="{BB962C8B-B14F-4D97-AF65-F5344CB8AC3E}">
        <p14:creationId xmlns:p14="http://schemas.microsoft.com/office/powerpoint/2010/main" val="373955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681472F-6103-E998-A2E6-B9431A86108E}"/>
              </a:ext>
            </a:extLst>
          </p:cNvPr>
          <p:cNvSpPr>
            <a:spLocks noGrp="1"/>
          </p:cNvSpPr>
          <p:nvPr>
            <p:ph type="subTitle" idx="1"/>
          </p:nvPr>
        </p:nvSpPr>
        <p:spPr>
          <a:xfrm>
            <a:off x="2241946" y="2103834"/>
            <a:ext cx="7708107" cy="2650331"/>
          </a:xfrm>
        </p:spPr>
        <p:txBody>
          <a:bodyPr>
            <a:normAutofit fontScale="92500"/>
          </a:bodyPr>
          <a:lstStyle/>
          <a:p>
            <a:pPr algn="l"/>
            <a:r>
              <a:rPr lang="en-US" sz="3200" b="1" dirty="0"/>
              <a:t>Date of Report:</a:t>
            </a:r>
            <a:r>
              <a:rPr lang="en-US" sz="3200" dirty="0"/>
              <a:t> 20</a:t>
            </a:r>
            <a:r>
              <a:rPr lang="en-US" sz="3200" baseline="30000" dirty="0"/>
              <a:t>th</a:t>
            </a:r>
            <a:r>
              <a:rPr lang="en-US" sz="3200" dirty="0"/>
              <a:t> February 2024</a:t>
            </a:r>
          </a:p>
          <a:p>
            <a:pPr algn="l"/>
            <a:r>
              <a:rPr lang="en-US" sz="3200" b="1" dirty="0"/>
              <a:t>Date of Last Report:</a:t>
            </a:r>
            <a:r>
              <a:rPr lang="en-US" sz="3200" dirty="0"/>
              <a:t> 13</a:t>
            </a:r>
            <a:r>
              <a:rPr lang="en-US" sz="3200" baseline="30000" dirty="0"/>
              <a:t>th</a:t>
            </a:r>
            <a:r>
              <a:rPr lang="en-US" sz="3200" dirty="0"/>
              <a:t> February 2024</a:t>
            </a:r>
          </a:p>
          <a:p>
            <a:pPr algn="l"/>
            <a:r>
              <a:rPr lang="en-US" sz="3200" b="1" dirty="0"/>
              <a:t>Prepared By: </a:t>
            </a:r>
            <a:r>
              <a:rPr lang="en-US" sz="3200" dirty="0"/>
              <a:t>Group 7</a:t>
            </a:r>
          </a:p>
          <a:p>
            <a:pPr algn="l"/>
            <a:r>
              <a:rPr lang="en-US" sz="3200" b="1" dirty="0"/>
              <a:t>Project Status: </a:t>
            </a:r>
            <a:r>
              <a:rPr lang="en-US" sz="3200" dirty="0">
                <a:solidFill>
                  <a:srgbClr val="00B050"/>
                </a:solidFill>
              </a:rPr>
              <a:t>On Track</a:t>
            </a:r>
            <a:endParaRPr lang="en-CA" sz="3200" dirty="0">
              <a:solidFill>
                <a:srgbClr val="00B050"/>
              </a:solidFill>
            </a:endParaRPr>
          </a:p>
        </p:txBody>
      </p:sp>
    </p:spTree>
    <p:extLst>
      <p:ext uri="{BB962C8B-B14F-4D97-AF65-F5344CB8AC3E}">
        <p14:creationId xmlns:p14="http://schemas.microsoft.com/office/powerpoint/2010/main" val="318090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2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C565399F-4F28-4DD7-B97C-2B9519E16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8"/>
            <a:ext cx="12188952" cy="2772672"/>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4CCF79B-B65C-49A3-B634-68160730A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5327"/>
            <a:ext cx="12188952" cy="277267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F30437-D4AD-49F8-097F-DB54B24C209F}"/>
              </a:ext>
            </a:extLst>
          </p:cNvPr>
          <p:cNvSpPr>
            <a:spLocks noGrp="1"/>
          </p:cNvSpPr>
          <p:nvPr>
            <p:ph type="ctrTitle"/>
          </p:nvPr>
        </p:nvSpPr>
        <p:spPr>
          <a:xfrm>
            <a:off x="838200" y="4625685"/>
            <a:ext cx="10348147" cy="1510043"/>
          </a:xfrm>
        </p:spPr>
        <p:txBody>
          <a:bodyPr vert="horz" lIns="91440" tIns="45720" rIns="91440" bIns="45720" rtlCol="0" anchor="ctr">
            <a:normAutofit/>
          </a:bodyPr>
          <a:lstStyle/>
          <a:p>
            <a:pPr algn="l"/>
            <a:r>
              <a:rPr lang="en-US"/>
              <a:t>Timeline</a:t>
            </a:r>
          </a:p>
        </p:txBody>
      </p:sp>
      <p:graphicFrame>
        <p:nvGraphicFramePr>
          <p:cNvPr id="4" name="Diagram 3">
            <a:extLst>
              <a:ext uri="{FF2B5EF4-FFF2-40B4-BE49-F238E27FC236}">
                <a16:creationId xmlns:a16="http://schemas.microsoft.com/office/drawing/2014/main" id="{0393A33A-5DF1-0396-80D1-A3C6A327609C}"/>
              </a:ext>
            </a:extLst>
          </p:cNvPr>
          <p:cNvGraphicFramePr/>
          <p:nvPr>
            <p:extLst>
              <p:ext uri="{D42A27DB-BD31-4B8C-83A1-F6EECF244321}">
                <p14:modId xmlns:p14="http://schemas.microsoft.com/office/powerpoint/2010/main" val="4247098451"/>
              </p:ext>
            </p:extLst>
          </p:nvPr>
        </p:nvGraphicFramePr>
        <p:xfrm>
          <a:off x="838200" y="171715"/>
          <a:ext cx="10515600" cy="3723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B82F81D1-17F9-B660-9D04-A9D53F96C622}"/>
              </a:ext>
            </a:extLst>
          </p:cNvPr>
          <p:cNvSpPr txBox="1"/>
          <p:nvPr/>
        </p:nvSpPr>
        <p:spPr>
          <a:xfrm>
            <a:off x="6607968" y="1207736"/>
            <a:ext cx="818109" cy="369332"/>
          </a:xfrm>
          <a:prstGeom prst="rect">
            <a:avLst/>
          </a:prstGeom>
          <a:noFill/>
        </p:spPr>
        <p:txBody>
          <a:bodyPr wrap="none" rtlCol="0">
            <a:spAutoFit/>
          </a:bodyPr>
          <a:lstStyle/>
          <a:p>
            <a:r>
              <a:rPr lang="en-CA" dirty="0"/>
              <a:t>Today</a:t>
            </a:r>
          </a:p>
        </p:txBody>
      </p:sp>
      <p:pic>
        <p:nvPicPr>
          <p:cNvPr id="14" name="Picture 13">
            <a:extLst>
              <a:ext uri="{FF2B5EF4-FFF2-40B4-BE49-F238E27FC236}">
                <a16:creationId xmlns:a16="http://schemas.microsoft.com/office/drawing/2014/main" id="{CD01D198-1CE9-D3AA-781D-928431445C1B}"/>
              </a:ext>
            </a:extLst>
          </p:cNvPr>
          <p:cNvPicPr>
            <a:picLocks noChangeAspect="1"/>
          </p:cNvPicPr>
          <p:nvPr/>
        </p:nvPicPr>
        <p:blipFill>
          <a:blip r:embed="rId9"/>
          <a:stretch>
            <a:fillRect/>
          </a:stretch>
        </p:blipFill>
        <p:spPr>
          <a:xfrm>
            <a:off x="1356646" y="2597379"/>
            <a:ext cx="282970" cy="282970"/>
          </a:xfrm>
          <a:prstGeom prst="rect">
            <a:avLst/>
          </a:prstGeom>
        </p:spPr>
      </p:pic>
      <p:pic>
        <p:nvPicPr>
          <p:cNvPr id="16" name="Picture 15">
            <a:extLst>
              <a:ext uri="{FF2B5EF4-FFF2-40B4-BE49-F238E27FC236}">
                <a16:creationId xmlns:a16="http://schemas.microsoft.com/office/drawing/2014/main" id="{06963EBC-F799-DDBE-3BCA-0EAB6757CA6F}"/>
              </a:ext>
            </a:extLst>
          </p:cNvPr>
          <p:cNvPicPr>
            <a:picLocks noChangeAspect="1"/>
          </p:cNvPicPr>
          <p:nvPr/>
        </p:nvPicPr>
        <p:blipFill>
          <a:blip r:embed="rId9"/>
          <a:stretch>
            <a:fillRect/>
          </a:stretch>
        </p:blipFill>
        <p:spPr>
          <a:xfrm>
            <a:off x="3187827" y="2591653"/>
            <a:ext cx="282970" cy="282970"/>
          </a:xfrm>
          <a:prstGeom prst="rect">
            <a:avLst/>
          </a:prstGeom>
        </p:spPr>
      </p:pic>
      <p:pic>
        <p:nvPicPr>
          <p:cNvPr id="27" name="Picture 26">
            <a:extLst>
              <a:ext uri="{FF2B5EF4-FFF2-40B4-BE49-F238E27FC236}">
                <a16:creationId xmlns:a16="http://schemas.microsoft.com/office/drawing/2014/main" id="{FD4909C6-91B9-4B1C-F7C3-C5DE1E500CAB}"/>
              </a:ext>
            </a:extLst>
          </p:cNvPr>
          <p:cNvPicPr>
            <a:picLocks noChangeAspect="1"/>
          </p:cNvPicPr>
          <p:nvPr/>
        </p:nvPicPr>
        <p:blipFill>
          <a:blip r:embed="rId9"/>
          <a:stretch>
            <a:fillRect/>
          </a:stretch>
        </p:blipFill>
        <p:spPr>
          <a:xfrm>
            <a:off x="5019008" y="2591653"/>
            <a:ext cx="282970" cy="282970"/>
          </a:xfrm>
          <a:prstGeom prst="rect">
            <a:avLst/>
          </a:prstGeom>
        </p:spPr>
      </p:pic>
    </p:spTree>
    <p:extLst>
      <p:ext uri="{BB962C8B-B14F-4D97-AF65-F5344CB8AC3E}">
        <p14:creationId xmlns:p14="http://schemas.microsoft.com/office/powerpoint/2010/main" val="3570928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07FE5C3-3B4F-2D76-F895-E67641B00019}"/>
              </a:ext>
            </a:extLst>
          </p:cNvPr>
          <p:cNvSpPr>
            <a:spLocks noGrp="1"/>
          </p:cNvSpPr>
          <p:nvPr>
            <p:ph type="title"/>
          </p:nvPr>
        </p:nvSpPr>
        <p:spPr>
          <a:xfrm>
            <a:off x="996275" y="163351"/>
            <a:ext cx="5996619" cy="1979884"/>
          </a:xfrm>
        </p:spPr>
        <p:txBody>
          <a:bodyPr vert="horz" lIns="91440" tIns="45720" rIns="91440" bIns="45720" rtlCol="0" anchor="ctr">
            <a:normAutofit/>
          </a:bodyPr>
          <a:lstStyle/>
          <a:p>
            <a:r>
              <a:rPr lang="en-US" dirty="0">
                <a:solidFill>
                  <a:schemeClr val="tx2"/>
                </a:solidFill>
              </a:rPr>
              <a:t>Initial Requirement</a:t>
            </a:r>
          </a:p>
        </p:txBody>
      </p:sp>
      <p:sp>
        <p:nvSpPr>
          <p:cNvPr id="17" name="Rectangle 16">
            <a:extLst>
              <a:ext uri="{FF2B5EF4-FFF2-40B4-BE49-F238E27FC236}">
                <a16:creationId xmlns:a16="http://schemas.microsoft.com/office/drawing/2014/main" id="{EE0EF321-8351-49AB-BA30-A90615C80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8716"/>
            <a:ext cx="12192000" cy="4594915"/>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7F729D3C-986A-4A27-A9FF-0A07A0959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6" y="2258716"/>
            <a:ext cx="12191999" cy="4608809"/>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8D5874F-E9B0-E68F-DA68-17A2BE0EED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133" y="2434917"/>
            <a:ext cx="6741762" cy="3411976"/>
          </a:xfrm>
          <a:prstGeom prst="rect">
            <a:avLst/>
          </a:prstGeom>
        </p:spPr>
      </p:pic>
      <p:sp>
        <p:nvSpPr>
          <p:cNvPr id="3" name="TextBox 2">
            <a:extLst>
              <a:ext uri="{FF2B5EF4-FFF2-40B4-BE49-F238E27FC236}">
                <a16:creationId xmlns:a16="http://schemas.microsoft.com/office/drawing/2014/main" id="{650FDA9C-9C1B-EA43-0648-1469512160A6}"/>
              </a:ext>
            </a:extLst>
          </p:cNvPr>
          <p:cNvSpPr txBox="1"/>
          <p:nvPr/>
        </p:nvSpPr>
        <p:spPr>
          <a:xfrm>
            <a:off x="4219265" y="6058738"/>
            <a:ext cx="4024820" cy="369332"/>
          </a:xfrm>
          <a:prstGeom prst="rect">
            <a:avLst/>
          </a:prstGeom>
          <a:noFill/>
        </p:spPr>
        <p:txBody>
          <a:bodyPr wrap="none" rtlCol="0">
            <a:spAutoFit/>
          </a:bodyPr>
          <a:lstStyle/>
          <a:p>
            <a:r>
              <a:rPr lang="en-CA" dirty="0">
                <a:solidFill>
                  <a:schemeClr val="bg1"/>
                </a:solidFill>
              </a:rPr>
              <a:t>Source: </a:t>
            </a:r>
            <a:r>
              <a:rPr lang="en-CA" dirty="0">
                <a:solidFill>
                  <a:schemeClr val="bg1"/>
                </a:solidFill>
                <a:hlinkClick r:id="rId5"/>
              </a:rPr>
              <a:t>BlackRock Investment Funds</a:t>
            </a:r>
            <a:endParaRPr lang="en-CA" dirty="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A0D20D49-1B2F-6647-BDBC-40806F7774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034" y="2434917"/>
            <a:ext cx="3257769" cy="3411976"/>
          </a:xfrm>
          <a:prstGeom prst="rect">
            <a:avLst/>
          </a:prstGeom>
        </p:spPr>
      </p:pic>
    </p:spTree>
    <p:extLst>
      <p:ext uri="{BB962C8B-B14F-4D97-AF65-F5344CB8AC3E}">
        <p14:creationId xmlns:p14="http://schemas.microsoft.com/office/powerpoint/2010/main" val="303005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930D93-2D00-5E53-7FCD-92D5B9F91661}"/>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1F491198-AF87-4E71-AAD9-AE427363C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2" name="Rectangle 31">
            <a:extLst>
              <a:ext uri="{FF2B5EF4-FFF2-40B4-BE49-F238E27FC236}">
                <a16:creationId xmlns:a16="http://schemas.microsoft.com/office/drawing/2014/main" id="{4C2E1C05-3303-4DCD-9685-3BDE5AEF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84319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D7F2E59A-66C6-4BE2-B3FB-D5DE585D2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0"/>
            <a:ext cx="12191999" cy="1833647"/>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D6B0AF-03C9-1FC9-B6F7-05C364B7651A}"/>
              </a:ext>
            </a:extLst>
          </p:cNvPr>
          <p:cNvSpPr>
            <a:spLocks noGrp="1"/>
          </p:cNvSpPr>
          <p:nvPr>
            <p:ph type="title"/>
          </p:nvPr>
        </p:nvSpPr>
        <p:spPr>
          <a:xfrm>
            <a:off x="838201" y="169452"/>
            <a:ext cx="10750570" cy="1514105"/>
          </a:xfrm>
        </p:spPr>
        <p:txBody>
          <a:bodyPr vert="horz" lIns="91440" tIns="45720" rIns="91440" bIns="45720" rtlCol="0" anchor="b">
            <a:normAutofit/>
          </a:bodyPr>
          <a:lstStyle/>
          <a:p>
            <a:r>
              <a:rPr lang="en-US" sz="5400" dirty="0"/>
              <a:t>Design Phase</a:t>
            </a:r>
          </a:p>
        </p:txBody>
      </p:sp>
      <p:graphicFrame>
        <p:nvGraphicFramePr>
          <p:cNvPr id="3" name="Diagram 2">
            <a:extLst>
              <a:ext uri="{FF2B5EF4-FFF2-40B4-BE49-F238E27FC236}">
                <a16:creationId xmlns:a16="http://schemas.microsoft.com/office/drawing/2014/main" id="{7A923053-8500-72CD-6D67-BB559AD80494}"/>
              </a:ext>
            </a:extLst>
          </p:cNvPr>
          <p:cNvGraphicFramePr/>
          <p:nvPr>
            <p:extLst>
              <p:ext uri="{D42A27DB-BD31-4B8C-83A1-F6EECF244321}">
                <p14:modId xmlns:p14="http://schemas.microsoft.com/office/powerpoint/2010/main" val="4139632926"/>
              </p:ext>
            </p:extLst>
          </p:nvPr>
        </p:nvGraphicFramePr>
        <p:xfrm>
          <a:off x="-3051" y="1833648"/>
          <a:ext cx="12188951" cy="5024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0229856"/>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201B38"/>
      </a:dk2>
      <a:lt2>
        <a:srgbClr val="E4E8E2"/>
      </a:lt2>
      <a:accent1>
        <a:srgbClr val="944DC3"/>
      </a:accent1>
      <a:accent2>
        <a:srgbClr val="503BB1"/>
      </a:accent2>
      <a:accent3>
        <a:srgbClr val="4D68C3"/>
      </a:accent3>
      <a:accent4>
        <a:srgbClr val="3B88B1"/>
      </a:accent4>
      <a:accent5>
        <a:srgbClr val="46B3AB"/>
      </a:accent5>
      <a:accent6>
        <a:srgbClr val="3BB178"/>
      </a:accent6>
      <a:hlink>
        <a:srgbClr val="338F9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371</TotalTime>
  <Words>631</Words>
  <Application>Microsoft Office PowerPoint</Application>
  <PresentationFormat>Widescreen</PresentationFormat>
  <Paragraphs>92</Paragraphs>
  <Slides>23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Avenir Next LT Pro</vt:lpstr>
      <vt:lpstr>AvenirNext LT Pro Medium</vt:lpstr>
      <vt:lpstr>BlockprintVTI</vt:lpstr>
      <vt:lpstr>BlackRock Investment Analysis</vt:lpstr>
      <vt:lpstr>Table of Content</vt:lpstr>
      <vt:lpstr>Team Members</vt:lpstr>
      <vt:lpstr>About BlackRock</vt:lpstr>
      <vt:lpstr>About the project</vt:lpstr>
      <vt:lpstr>PowerPoint Presentation</vt:lpstr>
      <vt:lpstr>Timeline</vt:lpstr>
      <vt:lpstr>Initial Requirement</vt:lpstr>
      <vt:lpstr>Design Phase</vt:lpstr>
      <vt:lpstr>Data Collection</vt:lpstr>
      <vt:lpstr>Data Cleaning</vt:lpstr>
      <vt:lpstr>Implementation / Coding</vt:lpstr>
      <vt:lpstr>Performing the EDA Analysis</vt:lpstr>
      <vt:lpstr>Visualizing Numeric columns</vt:lpstr>
      <vt:lpstr>Visualizing Categorial Columns</vt:lpstr>
      <vt:lpstr>Communication</vt:lpstr>
      <vt:lpstr>PowerPoint Presentation</vt:lpstr>
      <vt:lpstr>Challenges</vt:lpstr>
      <vt:lpstr>Proposed Solution</vt:lpstr>
      <vt:lpstr>Project Cost</vt:lpstr>
      <vt:lpstr>Next Phase </vt:lpstr>
      <vt:lpstr>Video Explaination</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BlackRock Investment Analysis</dc:title>
  <dc:creator>Aryan Radadiya</dc:creator>
  <cp:lastModifiedBy>Aryan Radadiya</cp:lastModifiedBy>
  <cp:revision>46</cp:revision>
  <dcterms:created xsi:type="dcterms:W3CDTF">2024-01-15T14:06:06Z</dcterms:created>
  <dcterms:modified xsi:type="dcterms:W3CDTF">2024-02-19T22:55:00Z</dcterms:modified>
</cp:coreProperties>
</file>